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layout7.xml" ContentType="application/vnd.openxmlformats-officedocument.drawingml.diagramLayout+xml"/>
  <Override PartName="/ppt/diagrams/drawing2.xml" ContentType="application/vnd.ms-office.drawingml.diagramDrawing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6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71" r:id="rId4"/>
    <p:sldId id="266" r:id="rId5"/>
    <p:sldId id="268" r:id="rId6"/>
    <p:sldId id="283" r:id="rId7"/>
    <p:sldId id="273" r:id="rId8"/>
    <p:sldId id="284" r:id="rId9"/>
    <p:sldId id="285" r:id="rId10"/>
    <p:sldId id="278" r:id="rId11"/>
    <p:sldId id="286" r:id="rId12"/>
    <p:sldId id="287" r:id="rId13"/>
    <p:sldId id="288" r:id="rId14"/>
    <p:sldId id="289" r:id="rId15"/>
    <p:sldId id="26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0D63525-99CF-4C85-83CB-7E662F6F2656}">
          <p14:sldIdLst>
            <p14:sldId id="263"/>
            <p14:sldId id="264"/>
            <p14:sldId id="271"/>
            <p14:sldId id="266"/>
            <p14:sldId id="268"/>
            <p14:sldId id="283"/>
            <p14:sldId id="273"/>
            <p14:sldId id="284"/>
            <p14:sldId id="285"/>
            <p14:sldId id="278"/>
            <p14:sldId id="286"/>
            <p14:sldId id="287"/>
            <p14:sldId id="288"/>
            <p14:sldId id="28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89C662-63E0-A6CA-0308-5B30FB16612F}" name="Kroneman, A.C. (Alda)" initials="KA(" userId="S::ac.frens@minvws.nl::55b7573f-03df-4bf4-9d2a-e048dd045955" providerId="AD"/>
  <p188:author id="{A5CCEF94-0B81-4481-EDDA-FA335B71679A}" name="Koenis, A. (Anneke)" initials="KA(" userId="S::a.koenis@minvws.nl::0b61103a-4bff-41b4-bb60-5b9ed97a23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E2110-2064-4CEB-AC4D-28E372691E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AD98E-20B5-4CFE-AE31-6D8B4321D733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Introductie</a:t>
          </a:r>
          <a:endParaRPr lang="en-US" dirty="0">
            <a:solidFill>
              <a:schemeClr val="bg1"/>
            </a:solidFill>
          </a:endParaRPr>
        </a:p>
      </dgm:t>
    </dgm:pt>
    <dgm:pt modelId="{A77AC78F-8ECC-4553-8440-6C5D0552EFB1}" type="parTrans" cxnId="{09CF80BB-BD05-4BCA-9440-6125E553B97E}">
      <dgm:prSet/>
      <dgm:spPr/>
      <dgm:t>
        <a:bodyPr/>
        <a:lstStyle/>
        <a:p>
          <a:endParaRPr lang="en-US"/>
        </a:p>
      </dgm:t>
    </dgm:pt>
    <dgm:pt modelId="{55F050F3-6772-463A-B88A-2E2B2C31E9B3}" type="sibTrans" cxnId="{09CF80BB-BD05-4BCA-9440-6125E553B97E}">
      <dgm:prSet/>
      <dgm:spPr/>
      <dgm:t>
        <a:bodyPr/>
        <a:lstStyle/>
        <a:p>
          <a:endParaRPr lang="en-US"/>
        </a:p>
      </dgm:t>
    </dgm:pt>
    <dgm:pt modelId="{421E1DD1-623A-4590-9CD1-CB2B0E1A5952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DUS-I en de LLO-Katalysator</a:t>
          </a:r>
          <a:endParaRPr lang="en-US" dirty="0">
            <a:solidFill>
              <a:schemeClr val="bg1"/>
            </a:solidFill>
          </a:endParaRPr>
        </a:p>
      </dgm:t>
    </dgm:pt>
    <dgm:pt modelId="{43403F75-5634-4750-B541-B049A83E7AD4}" type="parTrans" cxnId="{31868829-DD2D-4EC7-9302-7FABECF95525}">
      <dgm:prSet/>
      <dgm:spPr/>
      <dgm:t>
        <a:bodyPr/>
        <a:lstStyle/>
        <a:p>
          <a:endParaRPr lang="en-US"/>
        </a:p>
      </dgm:t>
    </dgm:pt>
    <dgm:pt modelId="{FB3ABC48-528B-4FE2-9004-A0B6BB6C24F3}" type="sibTrans" cxnId="{31868829-DD2D-4EC7-9302-7FABECF95525}">
      <dgm:prSet/>
      <dgm:spPr/>
      <dgm:t>
        <a:bodyPr/>
        <a:lstStyle/>
        <a:p>
          <a:endParaRPr lang="en-US"/>
        </a:p>
      </dgm:t>
    </dgm:pt>
    <dgm:pt modelId="{AF6EC225-FA4A-4DA6-9DBE-68A442854CA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2. De regelingen</a:t>
          </a:r>
          <a:endParaRPr lang="en-US" dirty="0">
            <a:solidFill>
              <a:schemeClr val="bg1"/>
            </a:solidFill>
          </a:endParaRPr>
        </a:p>
      </dgm:t>
    </dgm:pt>
    <dgm:pt modelId="{577CC71C-A994-40C6-9D27-F71694E390C6}" type="parTrans" cxnId="{7435A3BB-67F5-4016-9BA5-AE65763A7905}">
      <dgm:prSet/>
      <dgm:spPr/>
      <dgm:t>
        <a:bodyPr/>
        <a:lstStyle/>
        <a:p>
          <a:endParaRPr lang="en-US"/>
        </a:p>
      </dgm:t>
    </dgm:pt>
    <dgm:pt modelId="{2A5952DA-0DDF-4469-901D-FB9A559E79F1}" type="sibTrans" cxnId="{7435A3BB-67F5-4016-9BA5-AE65763A7905}">
      <dgm:prSet/>
      <dgm:spPr/>
      <dgm:t>
        <a:bodyPr/>
        <a:lstStyle/>
        <a:p>
          <a:endParaRPr lang="en-US"/>
        </a:p>
      </dgm:t>
    </dgm:pt>
    <dgm:pt modelId="{B46031A4-614D-44A1-8F0A-B1B3E77F3C35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3. “Denk in LLO-Oplossingen’’</a:t>
          </a:r>
          <a:endParaRPr lang="en-US" dirty="0">
            <a:solidFill>
              <a:schemeClr val="bg1"/>
            </a:solidFill>
          </a:endParaRPr>
        </a:p>
      </dgm:t>
    </dgm:pt>
    <dgm:pt modelId="{3DEAB32B-81AA-48D7-9BF1-E72CAAF718B2}" type="parTrans" cxnId="{01218879-70C8-47CE-9318-3951C7C0223B}">
      <dgm:prSet/>
      <dgm:spPr/>
      <dgm:t>
        <a:bodyPr/>
        <a:lstStyle/>
        <a:p>
          <a:endParaRPr lang="en-US"/>
        </a:p>
      </dgm:t>
    </dgm:pt>
    <dgm:pt modelId="{2B385B4C-21C6-48DA-88AC-1050DF9157C1}" type="sibTrans" cxnId="{01218879-70C8-47CE-9318-3951C7C0223B}">
      <dgm:prSet/>
      <dgm:spPr/>
      <dgm:t>
        <a:bodyPr/>
        <a:lstStyle/>
        <a:p>
          <a:endParaRPr lang="en-US"/>
        </a:p>
      </dgm:t>
    </dgm:pt>
    <dgm:pt modelId="{8E063582-52AB-47CE-A537-42D63C05D023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4. “Werk aan LLO-Professionalisering’’</a:t>
          </a:r>
          <a:endParaRPr lang="en-US" dirty="0">
            <a:solidFill>
              <a:schemeClr val="bg1"/>
            </a:solidFill>
          </a:endParaRPr>
        </a:p>
      </dgm:t>
    </dgm:pt>
    <dgm:pt modelId="{882DDA9B-E8A3-4E27-8AB7-B197F4836F97}" type="parTrans" cxnId="{BA142845-1583-470D-9882-DB6801408D9E}">
      <dgm:prSet/>
      <dgm:spPr/>
      <dgm:t>
        <a:bodyPr/>
        <a:lstStyle/>
        <a:p>
          <a:endParaRPr lang="en-US"/>
        </a:p>
      </dgm:t>
    </dgm:pt>
    <dgm:pt modelId="{8810380F-2CA1-4204-BECA-B6DEFAB3EA55}" type="sibTrans" cxnId="{BA142845-1583-470D-9882-DB6801408D9E}">
      <dgm:prSet/>
      <dgm:spPr/>
      <dgm:t>
        <a:bodyPr/>
        <a:lstStyle/>
        <a:p>
          <a:endParaRPr lang="en-US"/>
        </a:p>
      </dgm:t>
    </dgm:pt>
    <dgm:pt modelId="{C42A5EC1-7274-4148-B3DB-1B6F90175619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5. Aan tafel!</a:t>
          </a:r>
          <a:endParaRPr lang="en-US" dirty="0">
            <a:solidFill>
              <a:schemeClr val="bg1"/>
            </a:solidFill>
          </a:endParaRPr>
        </a:p>
      </dgm:t>
    </dgm:pt>
    <dgm:pt modelId="{00577750-E9D5-46F3-A74C-677520E1C1A4}" type="parTrans" cxnId="{82CFFE86-6519-4A2F-8C4C-789F36A07E03}">
      <dgm:prSet/>
      <dgm:spPr/>
      <dgm:t>
        <a:bodyPr/>
        <a:lstStyle/>
        <a:p>
          <a:endParaRPr lang="en-US"/>
        </a:p>
      </dgm:t>
    </dgm:pt>
    <dgm:pt modelId="{132C064E-27EA-45D8-A825-C78CA048071E}" type="sibTrans" cxnId="{82CFFE86-6519-4A2F-8C4C-789F36A07E03}">
      <dgm:prSet/>
      <dgm:spPr/>
      <dgm:t>
        <a:bodyPr/>
        <a:lstStyle/>
        <a:p>
          <a:endParaRPr lang="en-US"/>
        </a:p>
      </dgm:t>
    </dgm:pt>
    <dgm:pt modelId="{36D77165-240C-4C5C-B568-FC91773AB29C}" type="pres">
      <dgm:prSet presAssocID="{C72E2110-2064-4CEB-AC4D-28E372691E14}" presName="vert0" presStyleCnt="0">
        <dgm:presLayoutVars>
          <dgm:dir/>
          <dgm:animOne val="branch"/>
          <dgm:animLvl val="lvl"/>
        </dgm:presLayoutVars>
      </dgm:prSet>
      <dgm:spPr/>
    </dgm:pt>
    <dgm:pt modelId="{AB9E5E63-D5DC-48A3-B6A9-18E3BFAF57FD}" type="pres">
      <dgm:prSet presAssocID="{26CAD98E-20B5-4CFE-AE31-6D8B4321D733}" presName="thickLine" presStyleLbl="alignNode1" presStyleIdx="0" presStyleCnt="6"/>
      <dgm:spPr/>
    </dgm:pt>
    <dgm:pt modelId="{8EDDFF7D-A370-4AA7-8C6C-5DBE5C863BFF}" type="pres">
      <dgm:prSet presAssocID="{26CAD98E-20B5-4CFE-AE31-6D8B4321D733}" presName="horz1" presStyleCnt="0"/>
      <dgm:spPr/>
    </dgm:pt>
    <dgm:pt modelId="{8F5FAE5A-0D6C-4757-9C5E-ED460310A17E}" type="pres">
      <dgm:prSet presAssocID="{26CAD98E-20B5-4CFE-AE31-6D8B4321D733}" presName="tx1" presStyleLbl="revTx" presStyleIdx="0" presStyleCnt="6"/>
      <dgm:spPr/>
    </dgm:pt>
    <dgm:pt modelId="{BDCC0490-E3DE-4970-BB35-6B2B58BE20DD}" type="pres">
      <dgm:prSet presAssocID="{26CAD98E-20B5-4CFE-AE31-6D8B4321D733}" presName="vert1" presStyleCnt="0"/>
      <dgm:spPr/>
    </dgm:pt>
    <dgm:pt modelId="{47241AAB-C285-43B8-856E-1BC1A9420D57}" type="pres">
      <dgm:prSet presAssocID="{421E1DD1-623A-4590-9CD1-CB2B0E1A5952}" presName="thickLine" presStyleLbl="alignNode1" presStyleIdx="1" presStyleCnt="6"/>
      <dgm:spPr/>
    </dgm:pt>
    <dgm:pt modelId="{829FE2D6-C375-4AB9-8A24-6FD71F14E9B4}" type="pres">
      <dgm:prSet presAssocID="{421E1DD1-623A-4590-9CD1-CB2B0E1A5952}" presName="horz1" presStyleCnt="0"/>
      <dgm:spPr/>
    </dgm:pt>
    <dgm:pt modelId="{F550A488-9AE9-4DFE-BBBD-5A967A6C1CE5}" type="pres">
      <dgm:prSet presAssocID="{421E1DD1-623A-4590-9CD1-CB2B0E1A5952}" presName="tx1" presStyleLbl="revTx" presStyleIdx="1" presStyleCnt="6"/>
      <dgm:spPr/>
    </dgm:pt>
    <dgm:pt modelId="{B6E0CC93-7394-4FAC-8619-9228CFDFF38D}" type="pres">
      <dgm:prSet presAssocID="{421E1DD1-623A-4590-9CD1-CB2B0E1A5952}" presName="vert1" presStyleCnt="0"/>
      <dgm:spPr/>
    </dgm:pt>
    <dgm:pt modelId="{9B4ED15C-F46B-48B6-8A47-5ADF0EF314F0}" type="pres">
      <dgm:prSet presAssocID="{AF6EC225-FA4A-4DA6-9DBE-68A442854CAE}" presName="thickLine" presStyleLbl="alignNode1" presStyleIdx="2" presStyleCnt="6"/>
      <dgm:spPr/>
    </dgm:pt>
    <dgm:pt modelId="{275AF9F3-9300-4141-B6DB-9AF8E309B19C}" type="pres">
      <dgm:prSet presAssocID="{AF6EC225-FA4A-4DA6-9DBE-68A442854CAE}" presName="horz1" presStyleCnt="0"/>
      <dgm:spPr/>
    </dgm:pt>
    <dgm:pt modelId="{F6511AB6-7630-4DED-A737-4D8C2AABB437}" type="pres">
      <dgm:prSet presAssocID="{AF6EC225-FA4A-4DA6-9DBE-68A442854CAE}" presName="tx1" presStyleLbl="revTx" presStyleIdx="2" presStyleCnt="6"/>
      <dgm:spPr/>
    </dgm:pt>
    <dgm:pt modelId="{40984906-6310-47B4-A305-4948437951FC}" type="pres">
      <dgm:prSet presAssocID="{AF6EC225-FA4A-4DA6-9DBE-68A442854CAE}" presName="vert1" presStyleCnt="0"/>
      <dgm:spPr/>
    </dgm:pt>
    <dgm:pt modelId="{8A35D670-D57F-40FE-B0EF-7B41139954F7}" type="pres">
      <dgm:prSet presAssocID="{B46031A4-614D-44A1-8F0A-B1B3E77F3C35}" presName="thickLine" presStyleLbl="alignNode1" presStyleIdx="3" presStyleCnt="6"/>
      <dgm:spPr/>
    </dgm:pt>
    <dgm:pt modelId="{9A7097E3-2284-44E2-A181-84371EA737F4}" type="pres">
      <dgm:prSet presAssocID="{B46031A4-614D-44A1-8F0A-B1B3E77F3C35}" presName="horz1" presStyleCnt="0"/>
      <dgm:spPr/>
    </dgm:pt>
    <dgm:pt modelId="{C3F13AA8-C7CE-4A95-9F0F-75C006E02D17}" type="pres">
      <dgm:prSet presAssocID="{B46031A4-614D-44A1-8F0A-B1B3E77F3C35}" presName="tx1" presStyleLbl="revTx" presStyleIdx="3" presStyleCnt="6"/>
      <dgm:spPr/>
    </dgm:pt>
    <dgm:pt modelId="{F81144A9-9732-4D1D-8236-086ED0F615E2}" type="pres">
      <dgm:prSet presAssocID="{B46031A4-614D-44A1-8F0A-B1B3E77F3C35}" presName="vert1" presStyleCnt="0"/>
      <dgm:spPr/>
    </dgm:pt>
    <dgm:pt modelId="{0141ABE3-3540-49BB-A374-A203594CA29F}" type="pres">
      <dgm:prSet presAssocID="{8E063582-52AB-47CE-A537-42D63C05D023}" presName="thickLine" presStyleLbl="alignNode1" presStyleIdx="4" presStyleCnt="6"/>
      <dgm:spPr/>
    </dgm:pt>
    <dgm:pt modelId="{6708B7F6-51B3-48EF-980A-167C743C6E55}" type="pres">
      <dgm:prSet presAssocID="{8E063582-52AB-47CE-A537-42D63C05D023}" presName="horz1" presStyleCnt="0"/>
      <dgm:spPr/>
    </dgm:pt>
    <dgm:pt modelId="{4AEFC733-FABE-493D-BEC4-04601184DBAC}" type="pres">
      <dgm:prSet presAssocID="{8E063582-52AB-47CE-A537-42D63C05D023}" presName="tx1" presStyleLbl="revTx" presStyleIdx="4" presStyleCnt="6"/>
      <dgm:spPr/>
    </dgm:pt>
    <dgm:pt modelId="{91482D4F-DFBD-47D8-8565-FC0CC2B43108}" type="pres">
      <dgm:prSet presAssocID="{8E063582-52AB-47CE-A537-42D63C05D023}" presName="vert1" presStyleCnt="0"/>
      <dgm:spPr/>
    </dgm:pt>
    <dgm:pt modelId="{4ADD2C57-DDF4-4BD7-A941-0EACB33E542D}" type="pres">
      <dgm:prSet presAssocID="{C42A5EC1-7274-4148-B3DB-1B6F90175619}" presName="thickLine" presStyleLbl="alignNode1" presStyleIdx="5" presStyleCnt="6"/>
      <dgm:spPr/>
    </dgm:pt>
    <dgm:pt modelId="{4432FE5F-85BD-45AC-AEFD-3A470AF454FF}" type="pres">
      <dgm:prSet presAssocID="{C42A5EC1-7274-4148-B3DB-1B6F90175619}" presName="horz1" presStyleCnt="0"/>
      <dgm:spPr/>
    </dgm:pt>
    <dgm:pt modelId="{A0C5B4DB-8C5F-4AFD-AEC4-4AF13F51FFD8}" type="pres">
      <dgm:prSet presAssocID="{C42A5EC1-7274-4148-B3DB-1B6F90175619}" presName="tx1" presStyleLbl="revTx" presStyleIdx="5" presStyleCnt="6"/>
      <dgm:spPr/>
    </dgm:pt>
    <dgm:pt modelId="{6A888F44-D127-43EF-997F-6B7C31E904E6}" type="pres">
      <dgm:prSet presAssocID="{C42A5EC1-7274-4148-B3DB-1B6F90175619}" presName="vert1" presStyleCnt="0"/>
      <dgm:spPr/>
    </dgm:pt>
  </dgm:ptLst>
  <dgm:cxnLst>
    <dgm:cxn modelId="{9E21531B-F31F-4C6E-BB5B-31633AA5E9B8}" type="presOf" srcId="{B46031A4-614D-44A1-8F0A-B1B3E77F3C35}" destId="{C3F13AA8-C7CE-4A95-9F0F-75C006E02D17}" srcOrd="0" destOrd="0" presId="urn:microsoft.com/office/officeart/2008/layout/LinedList"/>
    <dgm:cxn modelId="{31868829-DD2D-4EC7-9302-7FABECF95525}" srcId="{C72E2110-2064-4CEB-AC4D-28E372691E14}" destId="{421E1DD1-623A-4590-9CD1-CB2B0E1A5952}" srcOrd="1" destOrd="0" parTransId="{43403F75-5634-4750-B541-B049A83E7AD4}" sibTransId="{FB3ABC48-528B-4FE2-9004-A0B6BB6C24F3}"/>
    <dgm:cxn modelId="{6BA2E329-CF6E-4471-BA15-5C2277462DA8}" type="presOf" srcId="{421E1DD1-623A-4590-9CD1-CB2B0E1A5952}" destId="{F550A488-9AE9-4DFE-BBBD-5A967A6C1CE5}" srcOrd="0" destOrd="0" presId="urn:microsoft.com/office/officeart/2008/layout/LinedList"/>
    <dgm:cxn modelId="{E7465F2D-AAA6-45B8-A61A-BFCCE26D926D}" type="presOf" srcId="{8E063582-52AB-47CE-A537-42D63C05D023}" destId="{4AEFC733-FABE-493D-BEC4-04601184DBAC}" srcOrd="0" destOrd="0" presId="urn:microsoft.com/office/officeart/2008/layout/LinedList"/>
    <dgm:cxn modelId="{5DFCA23A-15C6-4CB4-B43E-AA7982213567}" type="presOf" srcId="{C42A5EC1-7274-4148-B3DB-1B6F90175619}" destId="{A0C5B4DB-8C5F-4AFD-AEC4-4AF13F51FFD8}" srcOrd="0" destOrd="0" presId="urn:microsoft.com/office/officeart/2008/layout/LinedList"/>
    <dgm:cxn modelId="{BA142845-1583-470D-9882-DB6801408D9E}" srcId="{C72E2110-2064-4CEB-AC4D-28E372691E14}" destId="{8E063582-52AB-47CE-A537-42D63C05D023}" srcOrd="4" destOrd="0" parTransId="{882DDA9B-E8A3-4E27-8AB7-B197F4836F97}" sibTransId="{8810380F-2CA1-4204-BECA-B6DEFAB3EA55}"/>
    <dgm:cxn modelId="{01218879-70C8-47CE-9318-3951C7C0223B}" srcId="{C72E2110-2064-4CEB-AC4D-28E372691E14}" destId="{B46031A4-614D-44A1-8F0A-B1B3E77F3C35}" srcOrd="3" destOrd="0" parTransId="{3DEAB32B-81AA-48D7-9BF1-E72CAAF718B2}" sibTransId="{2B385B4C-21C6-48DA-88AC-1050DF9157C1}"/>
    <dgm:cxn modelId="{82CFFE86-6519-4A2F-8C4C-789F36A07E03}" srcId="{C72E2110-2064-4CEB-AC4D-28E372691E14}" destId="{C42A5EC1-7274-4148-B3DB-1B6F90175619}" srcOrd="5" destOrd="0" parTransId="{00577750-E9D5-46F3-A74C-677520E1C1A4}" sibTransId="{132C064E-27EA-45D8-A825-C78CA048071E}"/>
    <dgm:cxn modelId="{F364E695-1E60-49E6-B68A-FB2DB08CE936}" type="presOf" srcId="{26CAD98E-20B5-4CFE-AE31-6D8B4321D733}" destId="{8F5FAE5A-0D6C-4757-9C5E-ED460310A17E}" srcOrd="0" destOrd="0" presId="urn:microsoft.com/office/officeart/2008/layout/LinedList"/>
    <dgm:cxn modelId="{0516F2B3-8F70-4B1D-81FF-4510B1BF314E}" type="presOf" srcId="{C72E2110-2064-4CEB-AC4D-28E372691E14}" destId="{36D77165-240C-4C5C-B568-FC91773AB29C}" srcOrd="0" destOrd="0" presId="urn:microsoft.com/office/officeart/2008/layout/LinedList"/>
    <dgm:cxn modelId="{09CF80BB-BD05-4BCA-9440-6125E553B97E}" srcId="{C72E2110-2064-4CEB-AC4D-28E372691E14}" destId="{26CAD98E-20B5-4CFE-AE31-6D8B4321D733}" srcOrd="0" destOrd="0" parTransId="{A77AC78F-8ECC-4553-8440-6C5D0552EFB1}" sibTransId="{55F050F3-6772-463A-B88A-2E2B2C31E9B3}"/>
    <dgm:cxn modelId="{7435A3BB-67F5-4016-9BA5-AE65763A7905}" srcId="{C72E2110-2064-4CEB-AC4D-28E372691E14}" destId="{AF6EC225-FA4A-4DA6-9DBE-68A442854CAE}" srcOrd="2" destOrd="0" parTransId="{577CC71C-A994-40C6-9D27-F71694E390C6}" sibTransId="{2A5952DA-0DDF-4469-901D-FB9A559E79F1}"/>
    <dgm:cxn modelId="{DB485CE6-17C2-4F63-ABAC-FF75BE97C968}" type="presOf" srcId="{AF6EC225-FA4A-4DA6-9DBE-68A442854CAE}" destId="{F6511AB6-7630-4DED-A737-4D8C2AABB437}" srcOrd="0" destOrd="0" presId="urn:microsoft.com/office/officeart/2008/layout/LinedList"/>
    <dgm:cxn modelId="{0D015656-79C0-4A78-A143-A80826AD7DF9}" type="presParOf" srcId="{36D77165-240C-4C5C-B568-FC91773AB29C}" destId="{AB9E5E63-D5DC-48A3-B6A9-18E3BFAF57FD}" srcOrd="0" destOrd="0" presId="urn:microsoft.com/office/officeart/2008/layout/LinedList"/>
    <dgm:cxn modelId="{3B8367B4-035A-43AC-A7A4-2BDE113CC174}" type="presParOf" srcId="{36D77165-240C-4C5C-B568-FC91773AB29C}" destId="{8EDDFF7D-A370-4AA7-8C6C-5DBE5C863BFF}" srcOrd="1" destOrd="0" presId="urn:microsoft.com/office/officeart/2008/layout/LinedList"/>
    <dgm:cxn modelId="{DBA1C099-8E55-472D-985A-8C7F13579BA5}" type="presParOf" srcId="{8EDDFF7D-A370-4AA7-8C6C-5DBE5C863BFF}" destId="{8F5FAE5A-0D6C-4757-9C5E-ED460310A17E}" srcOrd="0" destOrd="0" presId="urn:microsoft.com/office/officeart/2008/layout/LinedList"/>
    <dgm:cxn modelId="{DA14C858-901F-4B9C-8388-7B893CD1D0A8}" type="presParOf" srcId="{8EDDFF7D-A370-4AA7-8C6C-5DBE5C863BFF}" destId="{BDCC0490-E3DE-4970-BB35-6B2B58BE20DD}" srcOrd="1" destOrd="0" presId="urn:microsoft.com/office/officeart/2008/layout/LinedList"/>
    <dgm:cxn modelId="{E5528FC7-49C3-4C6D-93F3-2EA25F29B9E0}" type="presParOf" srcId="{36D77165-240C-4C5C-B568-FC91773AB29C}" destId="{47241AAB-C285-43B8-856E-1BC1A9420D57}" srcOrd="2" destOrd="0" presId="urn:microsoft.com/office/officeart/2008/layout/LinedList"/>
    <dgm:cxn modelId="{4FE9C7C2-AB1F-4197-8445-99815F5725C5}" type="presParOf" srcId="{36D77165-240C-4C5C-B568-FC91773AB29C}" destId="{829FE2D6-C375-4AB9-8A24-6FD71F14E9B4}" srcOrd="3" destOrd="0" presId="urn:microsoft.com/office/officeart/2008/layout/LinedList"/>
    <dgm:cxn modelId="{16D158BE-FFE6-44A0-9AE3-0602E7E83E31}" type="presParOf" srcId="{829FE2D6-C375-4AB9-8A24-6FD71F14E9B4}" destId="{F550A488-9AE9-4DFE-BBBD-5A967A6C1CE5}" srcOrd="0" destOrd="0" presId="urn:microsoft.com/office/officeart/2008/layout/LinedList"/>
    <dgm:cxn modelId="{47A6D55B-9F25-4223-B071-7BEE6C9AF06E}" type="presParOf" srcId="{829FE2D6-C375-4AB9-8A24-6FD71F14E9B4}" destId="{B6E0CC93-7394-4FAC-8619-9228CFDFF38D}" srcOrd="1" destOrd="0" presId="urn:microsoft.com/office/officeart/2008/layout/LinedList"/>
    <dgm:cxn modelId="{82B99E34-2526-4F8B-86B7-5CB9950957BA}" type="presParOf" srcId="{36D77165-240C-4C5C-B568-FC91773AB29C}" destId="{9B4ED15C-F46B-48B6-8A47-5ADF0EF314F0}" srcOrd="4" destOrd="0" presId="urn:microsoft.com/office/officeart/2008/layout/LinedList"/>
    <dgm:cxn modelId="{53547D21-AF50-4846-8046-1782DD8AC6DA}" type="presParOf" srcId="{36D77165-240C-4C5C-B568-FC91773AB29C}" destId="{275AF9F3-9300-4141-B6DB-9AF8E309B19C}" srcOrd="5" destOrd="0" presId="urn:microsoft.com/office/officeart/2008/layout/LinedList"/>
    <dgm:cxn modelId="{10084EE4-7148-4C01-89D9-2BDDFA1EA09F}" type="presParOf" srcId="{275AF9F3-9300-4141-B6DB-9AF8E309B19C}" destId="{F6511AB6-7630-4DED-A737-4D8C2AABB437}" srcOrd="0" destOrd="0" presId="urn:microsoft.com/office/officeart/2008/layout/LinedList"/>
    <dgm:cxn modelId="{E347F096-8163-44A8-A864-C51C7C0B1ED3}" type="presParOf" srcId="{275AF9F3-9300-4141-B6DB-9AF8E309B19C}" destId="{40984906-6310-47B4-A305-4948437951FC}" srcOrd="1" destOrd="0" presId="urn:microsoft.com/office/officeart/2008/layout/LinedList"/>
    <dgm:cxn modelId="{1BDBB25D-9D40-4A19-91E3-C7ADEA31CB80}" type="presParOf" srcId="{36D77165-240C-4C5C-B568-FC91773AB29C}" destId="{8A35D670-D57F-40FE-B0EF-7B41139954F7}" srcOrd="6" destOrd="0" presId="urn:microsoft.com/office/officeart/2008/layout/LinedList"/>
    <dgm:cxn modelId="{483D2E63-74A1-428A-9FD3-CE96C0A73D22}" type="presParOf" srcId="{36D77165-240C-4C5C-B568-FC91773AB29C}" destId="{9A7097E3-2284-44E2-A181-84371EA737F4}" srcOrd="7" destOrd="0" presId="urn:microsoft.com/office/officeart/2008/layout/LinedList"/>
    <dgm:cxn modelId="{AE9D3DAB-98B1-4416-902A-507BF2D3F33C}" type="presParOf" srcId="{9A7097E3-2284-44E2-A181-84371EA737F4}" destId="{C3F13AA8-C7CE-4A95-9F0F-75C006E02D17}" srcOrd="0" destOrd="0" presId="urn:microsoft.com/office/officeart/2008/layout/LinedList"/>
    <dgm:cxn modelId="{D16C1E4D-6E16-461B-93C6-58B699255880}" type="presParOf" srcId="{9A7097E3-2284-44E2-A181-84371EA737F4}" destId="{F81144A9-9732-4D1D-8236-086ED0F615E2}" srcOrd="1" destOrd="0" presId="urn:microsoft.com/office/officeart/2008/layout/LinedList"/>
    <dgm:cxn modelId="{4D83F37F-8DD2-432A-BC02-1261DC672444}" type="presParOf" srcId="{36D77165-240C-4C5C-B568-FC91773AB29C}" destId="{0141ABE3-3540-49BB-A374-A203594CA29F}" srcOrd="8" destOrd="0" presId="urn:microsoft.com/office/officeart/2008/layout/LinedList"/>
    <dgm:cxn modelId="{FA09A5CD-090A-4D29-9AB2-7DA76AE46DF9}" type="presParOf" srcId="{36D77165-240C-4C5C-B568-FC91773AB29C}" destId="{6708B7F6-51B3-48EF-980A-167C743C6E55}" srcOrd="9" destOrd="0" presId="urn:microsoft.com/office/officeart/2008/layout/LinedList"/>
    <dgm:cxn modelId="{9C474E74-5D5E-41FB-A92E-4444C84E4855}" type="presParOf" srcId="{6708B7F6-51B3-48EF-980A-167C743C6E55}" destId="{4AEFC733-FABE-493D-BEC4-04601184DBAC}" srcOrd="0" destOrd="0" presId="urn:microsoft.com/office/officeart/2008/layout/LinedList"/>
    <dgm:cxn modelId="{6BB9795B-45A8-4B4E-9F8D-3A66CA305BDC}" type="presParOf" srcId="{6708B7F6-51B3-48EF-980A-167C743C6E55}" destId="{91482D4F-DFBD-47D8-8565-FC0CC2B43108}" srcOrd="1" destOrd="0" presId="urn:microsoft.com/office/officeart/2008/layout/LinedList"/>
    <dgm:cxn modelId="{C30D736C-D9B4-4463-BA64-DDFB52225FEC}" type="presParOf" srcId="{36D77165-240C-4C5C-B568-FC91773AB29C}" destId="{4ADD2C57-DDF4-4BD7-A941-0EACB33E542D}" srcOrd="10" destOrd="0" presId="urn:microsoft.com/office/officeart/2008/layout/LinedList"/>
    <dgm:cxn modelId="{E643BB8F-0D65-4CAC-88B1-679E92F8D4FD}" type="presParOf" srcId="{36D77165-240C-4C5C-B568-FC91773AB29C}" destId="{4432FE5F-85BD-45AC-AEFD-3A470AF454FF}" srcOrd="11" destOrd="0" presId="urn:microsoft.com/office/officeart/2008/layout/LinedList"/>
    <dgm:cxn modelId="{C8D11425-A2DD-4C16-930C-BDC089FB4425}" type="presParOf" srcId="{4432FE5F-85BD-45AC-AEFD-3A470AF454FF}" destId="{A0C5B4DB-8C5F-4AFD-AEC4-4AF13F51FFD8}" srcOrd="0" destOrd="0" presId="urn:microsoft.com/office/officeart/2008/layout/LinedList"/>
    <dgm:cxn modelId="{8326B85D-AF3B-4F4A-A111-696149D99AF0}" type="presParOf" srcId="{4432FE5F-85BD-45AC-AEFD-3A470AF454FF}" destId="{6A888F44-D127-43EF-997F-6B7C31E904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38B7E-FA2A-4971-BAF7-740A6CFE308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8B4B5-AE29-42CA-BE02-342EB3C4103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4 bouwstenen, groot en klein, verschillende rondes</a:t>
          </a:r>
          <a:endParaRPr lang="en-US" dirty="0"/>
        </a:p>
      </dgm:t>
    </dgm:pt>
    <dgm:pt modelId="{E0C6BC56-6D0C-459C-A2C1-626DB1294CA0}" type="parTrans" cxnId="{F966AEB4-49DC-4CA2-9150-7820EEC1BBA7}">
      <dgm:prSet/>
      <dgm:spPr/>
      <dgm:t>
        <a:bodyPr/>
        <a:lstStyle/>
        <a:p>
          <a:endParaRPr lang="en-US"/>
        </a:p>
      </dgm:t>
    </dgm:pt>
    <dgm:pt modelId="{139825B8-EF92-438F-AD62-0921997E8E54}" type="sibTrans" cxnId="{F966AEB4-49DC-4CA2-9150-7820EEC1BB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5C211C-7043-4411-BA8D-0A3FB5BB127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Aanleiding van de regelingen</a:t>
          </a:r>
          <a:endParaRPr lang="en-US" dirty="0"/>
        </a:p>
      </dgm:t>
    </dgm:pt>
    <dgm:pt modelId="{14E731CA-65CE-47E9-9CCB-93B7293BD9A2}" type="parTrans" cxnId="{702DFD2D-BDAC-4780-80A3-2CC2EDEA27FC}">
      <dgm:prSet/>
      <dgm:spPr/>
      <dgm:t>
        <a:bodyPr/>
        <a:lstStyle/>
        <a:p>
          <a:endParaRPr lang="en-US"/>
        </a:p>
      </dgm:t>
    </dgm:pt>
    <dgm:pt modelId="{BC17B770-8C83-446B-9A5E-FB85630EFB7C}" type="sibTrans" cxnId="{702DFD2D-BDAC-4780-80A3-2CC2EDEA27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F704FD-B9B0-4D0F-B8E3-6B07AB8A28C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Doel bouwsteen 2</a:t>
          </a:r>
          <a:endParaRPr lang="en-US"/>
        </a:p>
      </dgm:t>
    </dgm:pt>
    <dgm:pt modelId="{A0603956-9C69-4F23-88E7-89EF3DBC986F}" type="parTrans" cxnId="{FB8EEF38-E5D3-48BF-BAD7-2F95EFDB208D}">
      <dgm:prSet/>
      <dgm:spPr/>
      <dgm:t>
        <a:bodyPr/>
        <a:lstStyle/>
        <a:p>
          <a:endParaRPr lang="en-US"/>
        </a:p>
      </dgm:t>
    </dgm:pt>
    <dgm:pt modelId="{C3BF2456-2AC3-4587-9182-8CE0CF3B9EB7}" type="sibTrans" cxnId="{FB8EEF38-E5D3-48BF-BAD7-2F95EFDB20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A0EA15-05AC-48D4-A7D8-609DF77025A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Doel bouwsteen 3</a:t>
          </a:r>
          <a:endParaRPr lang="en-US"/>
        </a:p>
      </dgm:t>
    </dgm:pt>
    <dgm:pt modelId="{99DB35F8-8162-4691-B6A5-81626A688C7D}" type="parTrans" cxnId="{DCB77308-C07D-4163-A7E7-11BD6E0586EB}">
      <dgm:prSet/>
      <dgm:spPr/>
      <dgm:t>
        <a:bodyPr/>
        <a:lstStyle/>
        <a:p>
          <a:endParaRPr lang="en-US"/>
        </a:p>
      </dgm:t>
    </dgm:pt>
    <dgm:pt modelId="{168D291A-A98E-415F-8731-EDB8CD5964BF}" type="sibTrans" cxnId="{DCB77308-C07D-4163-A7E7-11BD6E0586EB}">
      <dgm:prSet/>
      <dgm:spPr/>
      <dgm:t>
        <a:bodyPr/>
        <a:lstStyle/>
        <a:p>
          <a:endParaRPr lang="en-US"/>
        </a:p>
      </dgm:t>
    </dgm:pt>
    <dgm:pt modelId="{C568E95A-660C-4463-A7CD-2BEC55AC80A6}" type="pres">
      <dgm:prSet presAssocID="{78038B7E-FA2A-4971-BAF7-740A6CFE3083}" presName="root" presStyleCnt="0">
        <dgm:presLayoutVars>
          <dgm:dir/>
          <dgm:resizeHandles val="exact"/>
        </dgm:presLayoutVars>
      </dgm:prSet>
      <dgm:spPr/>
    </dgm:pt>
    <dgm:pt modelId="{69D908BD-B9EC-4357-AF65-26F8CBE7B3B4}" type="pres">
      <dgm:prSet presAssocID="{78038B7E-FA2A-4971-BAF7-740A6CFE3083}" presName="container" presStyleCnt="0">
        <dgm:presLayoutVars>
          <dgm:dir/>
          <dgm:resizeHandles val="exact"/>
        </dgm:presLayoutVars>
      </dgm:prSet>
      <dgm:spPr/>
    </dgm:pt>
    <dgm:pt modelId="{4CA16650-CD1B-4D76-B123-5DEC2303B4FE}" type="pres">
      <dgm:prSet presAssocID="{CCF8B4B5-AE29-42CA-BE02-342EB3C41034}" presName="compNode" presStyleCnt="0"/>
      <dgm:spPr/>
    </dgm:pt>
    <dgm:pt modelId="{7E0959B0-2406-4F18-814E-07F2ED600393}" type="pres">
      <dgm:prSet presAssocID="{CCF8B4B5-AE29-42CA-BE02-342EB3C41034}" presName="iconBgRect" presStyleLbl="bgShp" presStyleIdx="0" presStyleCnt="4"/>
      <dgm:spPr/>
    </dgm:pt>
    <dgm:pt modelId="{B75FB19B-BE6F-4A60-807D-8CF8BAF53BD7}" type="pres">
      <dgm:prSet presAssocID="{CCF8B4B5-AE29-42CA-BE02-342EB3C410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kstenen muur bouwen met effen opvulling"/>
        </a:ext>
      </dgm:extLst>
    </dgm:pt>
    <dgm:pt modelId="{CF9C16CF-03C7-46A7-B0E7-6DDD6A09530F}" type="pres">
      <dgm:prSet presAssocID="{CCF8B4B5-AE29-42CA-BE02-342EB3C41034}" presName="spaceRect" presStyleCnt="0"/>
      <dgm:spPr/>
    </dgm:pt>
    <dgm:pt modelId="{DB259443-9BAC-40BE-B96D-54375AFC6911}" type="pres">
      <dgm:prSet presAssocID="{CCF8B4B5-AE29-42CA-BE02-342EB3C41034}" presName="textRect" presStyleLbl="revTx" presStyleIdx="0" presStyleCnt="4">
        <dgm:presLayoutVars>
          <dgm:chMax val="1"/>
          <dgm:chPref val="1"/>
        </dgm:presLayoutVars>
      </dgm:prSet>
      <dgm:spPr/>
    </dgm:pt>
    <dgm:pt modelId="{E6BD96D7-7740-49A4-80F4-989BFD8DE1EC}" type="pres">
      <dgm:prSet presAssocID="{139825B8-EF92-438F-AD62-0921997E8E54}" presName="sibTrans" presStyleLbl="sibTrans2D1" presStyleIdx="0" presStyleCnt="0"/>
      <dgm:spPr/>
    </dgm:pt>
    <dgm:pt modelId="{7BAB0A8E-6B62-4379-B331-348A772F71D8}" type="pres">
      <dgm:prSet presAssocID="{BF5C211C-7043-4411-BA8D-0A3FB5BB127D}" presName="compNode" presStyleCnt="0"/>
      <dgm:spPr/>
    </dgm:pt>
    <dgm:pt modelId="{CE799D45-DC44-4034-96E1-83EF8E4EE222}" type="pres">
      <dgm:prSet presAssocID="{BF5C211C-7043-4411-BA8D-0A3FB5BB127D}" presName="iconBgRect" presStyleLbl="bgShp" presStyleIdx="1" presStyleCnt="4"/>
      <dgm:spPr/>
    </dgm:pt>
    <dgm:pt modelId="{4F30C941-A08F-419E-A160-64315D23C3B0}" type="pres">
      <dgm:prSet presAssocID="{BF5C211C-7043-4411-BA8D-0A3FB5BB12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ène met brug met effen opvulling"/>
        </a:ext>
      </dgm:extLst>
    </dgm:pt>
    <dgm:pt modelId="{D8190B9B-F85F-4968-AA88-92B04E133D95}" type="pres">
      <dgm:prSet presAssocID="{BF5C211C-7043-4411-BA8D-0A3FB5BB127D}" presName="spaceRect" presStyleCnt="0"/>
      <dgm:spPr/>
    </dgm:pt>
    <dgm:pt modelId="{76A0AB25-6D8D-4AE3-A03A-42262AEFF102}" type="pres">
      <dgm:prSet presAssocID="{BF5C211C-7043-4411-BA8D-0A3FB5BB127D}" presName="textRect" presStyleLbl="revTx" presStyleIdx="1" presStyleCnt="4">
        <dgm:presLayoutVars>
          <dgm:chMax val="1"/>
          <dgm:chPref val="1"/>
        </dgm:presLayoutVars>
      </dgm:prSet>
      <dgm:spPr/>
    </dgm:pt>
    <dgm:pt modelId="{B3BD6948-1B37-4194-ADDC-2197C7C24CD3}" type="pres">
      <dgm:prSet presAssocID="{BC17B770-8C83-446B-9A5E-FB85630EFB7C}" presName="sibTrans" presStyleLbl="sibTrans2D1" presStyleIdx="0" presStyleCnt="0"/>
      <dgm:spPr/>
    </dgm:pt>
    <dgm:pt modelId="{2FD155AA-D43B-4424-BC26-E3571190FEE5}" type="pres">
      <dgm:prSet presAssocID="{57F704FD-B9B0-4D0F-B8E3-6B07AB8A28C0}" presName="compNode" presStyleCnt="0"/>
      <dgm:spPr/>
    </dgm:pt>
    <dgm:pt modelId="{199895A0-3B90-43CC-8CC5-1085F8555A47}" type="pres">
      <dgm:prSet presAssocID="{57F704FD-B9B0-4D0F-B8E3-6B07AB8A28C0}" presName="iconBgRect" presStyleLbl="bgShp" presStyleIdx="2" presStyleCnt="4"/>
      <dgm:spPr/>
    </dgm:pt>
    <dgm:pt modelId="{1BA14649-54FE-4F4C-A4B3-A7B2E31FC5E3}" type="pres">
      <dgm:prSet presAssocID="{57F704FD-B9B0-4D0F-B8E3-6B07AB8A28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os"/>
        </a:ext>
      </dgm:extLst>
    </dgm:pt>
    <dgm:pt modelId="{A11FD502-F58D-4A86-ABEF-98D0CEF2FDC1}" type="pres">
      <dgm:prSet presAssocID="{57F704FD-B9B0-4D0F-B8E3-6B07AB8A28C0}" presName="spaceRect" presStyleCnt="0"/>
      <dgm:spPr/>
    </dgm:pt>
    <dgm:pt modelId="{C166574D-1B07-4ADE-A37C-FD4DCB264E61}" type="pres">
      <dgm:prSet presAssocID="{57F704FD-B9B0-4D0F-B8E3-6B07AB8A28C0}" presName="textRect" presStyleLbl="revTx" presStyleIdx="2" presStyleCnt="4">
        <dgm:presLayoutVars>
          <dgm:chMax val="1"/>
          <dgm:chPref val="1"/>
        </dgm:presLayoutVars>
      </dgm:prSet>
      <dgm:spPr/>
    </dgm:pt>
    <dgm:pt modelId="{B05C061F-90C0-4C09-A0C3-9E09F7DC036B}" type="pres">
      <dgm:prSet presAssocID="{C3BF2456-2AC3-4587-9182-8CE0CF3B9EB7}" presName="sibTrans" presStyleLbl="sibTrans2D1" presStyleIdx="0" presStyleCnt="0"/>
      <dgm:spPr/>
    </dgm:pt>
    <dgm:pt modelId="{7CAFD829-9D29-4955-9836-9A2F2EA47A0A}" type="pres">
      <dgm:prSet presAssocID="{50A0EA15-05AC-48D4-A7D8-609DF77025A8}" presName="compNode" presStyleCnt="0"/>
      <dgm:spPr/>
    </dgm:pt>
    <dgm:pt modelId="{39192AF0-5F94-420D-A192-415D125B420B}" type="pres">
      <dgm:prSet presAssocID="{50A0EA15-05AC-48D4-A7D8-609DF77025A8}" presName="iconBgRect" presStyleLbl="bgShp" presStyleIdx="3" presStyleCnt="4"/>
      <dgm:spPr/>
    </dgm:pt>
    <dgm:pt modelId="{CADFB9EA-AA68-49E4-86F4-E7A7BD519B96}" type="pres">
      <dgm:prSet presAssocID="{50A0EA15-05AC-48D4-A7D8-609DF77025A8}" presName="iconRect" presStyleLbl="node1" presStyleIdx="3" presStyleCnt="4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8A6B4BBA-0DF8-4B1D-8BF9-8A3270063865}" type="pres">
      <dgm:prSet presAssocID="{50A0EA15-05AC-48D4-A7D8-609DF77025A8}" presName="spaceRect" presStyleCnt="0"/>
      <dgm:spPr/>
    </dgm:pt>
    <dgm:pt modelId="{2F29F081-A342-4F77-92A7-761F0C65AA76}" type="pres">
      <dgm:prSet presAssocID="{50A0EA15-05AC-48D4-A7D8-609DF77025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762D204-D2A0-4694-81E6-AAF73E76EF64}" type="presOf" srcId="{139825B8-EF92-438F-AD62-0921997E8E54}" destId="{E6BD96D7-7740-49A4-80F4-989BFD8DE1EC}" srcOrd="0" destOrd="0" presId="urn:microsoft.com/office/officeart/2018/2/layout/IconCircleList"/>
    <dgm:cxn modelId="{DCB77308-C07D-4163-A7E7-11BD6E0586EB}" srcId="{78038B7E-FA2A-4971-BAF7-740A6CFE3083}" destId="{50A0EA15-05AC-48D4-A7D8-609DF77025A8}" srcOrd="3" destOrd="0" parTransId="{99DB35F8-8162-4691-B6A5-81626A688C7D}" sibTransId="{168D291A-A98E-415F-8731-EDB8CD5964BF}"/>
    <dgm:cxn modelId="{3A29FD16-B9E4-42FA-9351-535DAAB9EF9D}" type="presOf" srcId="{CCF8B4B5-AE29-42CA-BE02-342EB3C41034}" destId="{DB259443-9BAC-40BE-B96D-54375AFC6911}" srcOrd="0" destOrd="0" presId="urn:microsoft.com/office/officeart/2018/2/layout/IconCircleList"/>
    <dgm:cxn modelId="{7F50F927-19EC-4FD5-9AB8-414E0DF8725E}" type="presOf" srcId="{BC17B770-8C83-446B-9A5E-FB85630EFB7C}" destId="{B3BD6948-1B37-4194-ADDC-2197C7C24CD3}" srcOrd="0" destOrd="0" presId="urn:microsoft.com/office/officeart/2018/2/layout/IconCircleList"/>
    <dgm:cxn modelId="{702DFD2D-BDAC-4780-80A3-2CC2EDEA27FC}" srcId="{78038B7E-FA2A-4971-BAF7-740A6CFE3083}" destId="{BF5C211C-7043-4411-BA8D-0A3FB5BB127D}" srcOrd="1" destOrd="0" parTransId="{14E731CA-65CE-47E9-9CCB-93B7293BD9A2}" sibTransId="{BC17B770-8C83-446B-9A5E-FB85630EFB7C}"/>
    <dgm:cxn modelId="{FB8EEF38-E5D3-48BF-BAD7-2F95EFDB208D}" srcId="{78038B7E-FA2A-4971-BAF7-740A6CFE3083}" destId="{57F704FD-B9B0-4D0F-B8E3-6B07AB8A28C0}" srcOrd="2" destOrd="0" parTransId="{A0603956-9C69-4F23-88E7-89EF3DBC986F}" sibTransId="{C3BF2456-2AC3-4587-9182-8CE0CF3B9EB7}"/>
    <dgm:cxn modelId="{DC62796E-D939-434F-81EA-D0178E7591E3}" type="presOf" srcId="{78038B7E-FA2A-4971-BAF7-740A6CFE3083}" destId="{C568E95A-660C-4463-A7CD-2BEC55AC80A6}" srcOrd="0" destOrd="0" presId="urn:microsoft.com/office/officeart/2018/2/layout/IconCircleList"/>
    <dgm:cxn modelId="{C7262776-E435-499C-ADCF-2D65140D6121}" type="presOf" srcId="{57F704FD-B9B0-4D0F-B8E3-6B07AB8A28C0}" destId="{C166574D-1B07-4ADE-A37C-FD4DCB264E61}" srcOrd="0" destOrd="0" presId="urn:microsoft.com/office/officeart/2018/2/layout/IconCircleList"/>
    <dgm:cxn modelId="{F966AEB4-49DC-4CA2-9150-7820EEC1BBA7}" srcId="{78038B7E-FA2A-4971-BAF7-740A6CFE3083}" destId="{CCF8B4B5-AE29-42CA-BE02-342EB3C41034}" srcOrd="0" destOrd="0" parTransId="{E0C6BC56-6D0C-459C-A2C1-626DB1294CA0}" sibTransId="{139825B8-EF92-438F-AD62-0921997E8E54}"/>
    <dgm:cxn modelId="{313088BA-B1FA-42B1-A584-17BB23C5FC8F}" type="presOf" srcId="{BF5C211C-7043-4411-BA8D-0A3FB5BB127D}" destId="{76A0AB25-6D8D-4AE3-A03A-42262AEFF102}" srcOrd="0" destOrd="0" presId="urn:microsoft.com/office/officeart/2018/2/layout/IconCircleList"/>
    <dgm:cxn modelId="{54FADCE6-4672-4709-8B29-148B68EF7602}" type="presOf" srcId="{50A0EA15-05AC-48D4-A7D8-609DF77025A8}" destId="{2F29F081-A342-4F77-92A7-761F0C65AA76}" srcOrd="0" destOrd="0" presId="urn:microsoft.com/office/officeart/2018/2/layout/IconCircleList"/>
    <dgm:cxn modelId="{A9740DF7-DCB2-4C09-87ED-3462A214512F}" type="presOf" srcId="{C3BF2456-2AC3-4587-9182-8CE0CF3B9EB7}" destId="{B05C061F-90C0-4C09-A0C3-9E09F7DC036B}" srcOrd="0" destOrd="0" presId="urn:microsoft.com/office/officeart/2018/2/layout/IconCircleList"/>
    <dgm:cxn modelId="{30ACCF2E-9615-4528-A9A5-DEEA356980E9}" type="presParOf" srcId="{C568E95A-660C-4463-A7CD-2BEC55AC80A6}" destId="{69D908BD-B9EC-4357-AF65-26F8CBE7B3B4}" srcOrd="0" destOrd="0" presId="urn:microsoft.com/office/officeart/2018/2/layout/IconCircleList"/>
    <dgm:cxn modelId="{52A1A834-4637-4389-A88B-1789D0AB6262}" type="presParOf" srcId="{69D908BD-B9EC-4357-AF65-26F8CBE7B3B4}" destId="{4CA16650-CD1B-4D76-B123-5DEC2303B4FE}" srcOrd="0" destOrd="0" presId="urn:microsoft.com/office/officeart/2018/2/layout/IconCircleList"/>
    <dgm:cxn modelId="{CF6DC5BD-DDA9-4A32-89B0-3482EA8830BA}" type="presParOf" srcId="{4CA16650-CD1B-4D76-B123-5DEC2303B4FE}" destId="{7E0959B0-2406-4F18-814E-07F2ED600393}" srcOrd="0" destOrd="0" presId="urn:microsoft.com/office/officeart/2018/2/layout/IconCircleList"/>
    <dgm:cxn modelId="{50239F2C-1787-4021-9C1C-92FD0E027268}" type="presParOf" srcId="{4CA16650-CD1B-4D76-B123-5DEC2303B4FE}" destId="{B75FB19B-BE6F-4A60-807D-8CF8BAF53BD7}" srcOrd="1" destOrd="0" presId="urn:microsoft.com/office/officeart/2018/2/layout/IconCircleList"/>
    <dgm:cxn modelId="{D94E5FE3-717B-4E81-8CB8-D1F5A8B82C73}" type="presParOf" srcId="{4CA16650-CD1B-4D76-B123-5DEC2303B4FE}" destId="{CF9C16CF-03C7-46A7-B0E7-6DDD6A09530F}" srcOrd="2" destOrd="0" presId="urn:microsoft.com/office/officeart/2018/2/layout/IconCircleList"/>
    <dgm:cxn modelId="{BDFABA08-B4C6-4AF4-9927-CE8B1E4272C9}" type="presParOf" srcId="{4CA16650-CD1B-4D76-B123-5DEC2303B4FE}" destId="{DB259443-9BAC-40BE-B96D-54375AFC6911}" srcOrd="3" destOrd="0" presId="urn:microsoft.com/office/officeart/2018/2/layout/IconCircleList"/>
    <dgm:cxn modelId="{3D1B3981-59A0-4C89-91BB-E3E19A9D95BE}" type="presParOf" srcId="{69D908BD-B9EC-4357-AF65-26F8CBE7B3B4}" destId="{E6BD96D7-7740-49A4-80F4-989BFD8DE1EC}" srcOrd="1" destOrd="0" presId="urn:microsoft.com/office/officeart/2018/2/layout/IconCircleList"/>
    <dgm:cxn modelId="{2E647D4D-7ACC-4529-8043-3C95F7EAEC9D}" type="presParOf" srcId="{69D908BD-B9EC-4357-AF65-26F8CBE7B3B4}" destId="{7BAB0A8E-6B62-4379-B331-348A772F71D8}" srcOrd="2" destOrd="0" presId="urn:microsoft.com/office/officeart/2018/2/layout/IconCircleList"/>
    <dgm:cxn modelId="{7BAA6488-92B8-48F5-8317-B3BC443DE59B}" type="presParOf" srcId="{7BAB0A8E-6B62-4379-B331-348A772F71D8}" destId="{CE799D45-DC44-4034-96E1-83EF8E4EE222}" srcOrd="0" destOrd="0" presId="urn:microsoft.com/office/officeart/2018/2/layout/IconCircleList"/>
    <dgm:cxn modelId="{0F5EFC88-EAEE-4985-90B2-FF292C472346}" type="presParOf" srcId="{7BAB0A8E-6B62-4379-B331-348A772F71D8}" destId="{4F30C941-A08F-419E-A160-64315D23C3B0}" srcOrd="1" destOrd="0" presId="urn:microsoft.com/office/officeart/2018/2/layout/IconCircleList"/>
    <dgm:cxn modelId="{97A323D5-98EA-4226-9623-C18AFAFCBA15}" type="presParOf" srcId="{7BAB0A8E-6B62-4379-B331-348A772F71D8}" destId="{D8190B9B-F85F-4968-AA88-92B04E133D95}" srcOrd="2" destOrd="0" presId="urn:microsoft.com/office/officeart/2018/2/layout/IconCircleList"/>
    <dgm:cxn modelId="{40665423-F4D1-40AF-939B-258420C4AB04}" type="presParOf" srcId="{7BAB0A8E-6B62-4379-B331-348A772F71D8}" destId="{76A0AB25-6D8D-4AE3-A03A-42262AEFF102}" srcOrd="3" destOrd="0" presId="urn:microsoft.com/office/officeart/2018/2/layout/IconCircleList"/>
    <dgm:cxn modelId="{5A2FDAC7-3332-4A24-90ED-54CC334B2118}" type="presParOf" srcId="{69D908BD-B9EC-4357-AF65-26F8CBE7B3B4}" destId="{B3BD6948-1B37-4194-ADDC-2197C7C24CD3}" srcOrd="3" destOrd="0" presId="urn:microsoft.com/office/officeart/2018/2/layout/IconCircleList"/>
    <dgm:cxn modelId="{4B09E504-77E6-4DAA-8C17-D0C53875C28F}" type="presParOf" srcId="{69D908BD-B9EC-4357-AF65-26F8CBE7B3B4}" destId="{2FD155AA-D43B-4424-BC26-E3571190FEE5}" srcOrd="4" destOrd="0" presId="urn:microsoft.com/office/officeart/2018/2/layout/IconCircleList"/>
    <dgm:cxn modelId="{D4DD820F-1C12-476C-B0CC-28E92B58BFB5}" type="presParOf" srcId="{2FD155AA-D43B-4424-BC26-E3571190FEE5}" destId="{199895A0-3B90-43CC-8CC5-1085F8555A47}" srcOrd="0" destOrd="0" presId="urn:microsoft.com/office/officeart/2018/2/layout/IconCircleList"/>
    <dgm:cxn modelId="{341626DE-2918-42D4-BE27-F89A2788072F}" type="presParOf" srcId="{2FD155AA-D43B-4424-BC26-E3571190FEE5}" destId="{1BA14649-54FE-4F4C-A4B3-A7B2E31FC5E3}" srcOrd="1" destOrd="0" presId="urn:microsoft.com/office/officeart/2018/2/layout/IconCircleList"/>
    <dgm:cxn modelId="{CF1AB93C-78A4-4F54-B385-27A2545C1A84}" type="presParOf" srcId="{2FD155AA-D43B-4424-BC26-E3571190FEE5}" destId="{A11FD502-F58D-4A86-ABEF-98D0CEF2FDC1}" srcOrd="2" destOrd="0" presId="urn:microsoft.com/office/officeart/2018/2/layout/IconCircleList"/>
    <dgm:cxn modelId="{E096E84D-D6AD-4ED0-BBE1-BF0D54F9936F}" type="presParOf" srcId="{2FD155AA-D43B-4424-BC26-E3571190FEE5}" destId="{C166574D-1B07-4ADE-A37C-FD4DCB264E61}" srcOrd="3" destOrd="0" presId="urn:microsoft.com/office/officeart/2018/2/layout/IconCircleList"/>
    <dgm:cxn modelId="{CFD0A9D3-284A-4E7E-9B3D-AD3015EB86BF}" type="presParOf" srcId="{69D908BD-B9EC-4357-AF65-26F8CBE7B3B4}" destId="{B05C061F-90C0-4C09-A0C3-9E09F7DC036B}" srcOrd="5" destOrd="0" presId="urn:microsoft.com/office/officeart/2018/2/layout/IconCircleList"/>
    <dgm:cxn modelId="{FA8E036A-A8A5-43CC-A111-771B45F94481}" type="presParOf" srcId="{69D908BD-B9EC-4357-AF65-26F8CBE7B3B4}" destId="{7CAFD829-9D29-4955-9836-9A2F2EA47A0A}" srcOrd="6" destOrd="0" presId="urn:microsoft.com/office/officeart/2018/2/layout/IconCircleList"/>
    <dgm:cxn modelId="{1F9A32F6-6EEF-456F-8741-7CFB873A86B8}" type="presParOf" srcId="{7CAFD829-9D29-4955-9836-9A2F2EA47A0A}" destId="{39192AF0-5F94-420D-A192-415D125B420B}" srcOrd="0" destOrd="0" presId="urn:microsoft.com/office/officeart/2018/2/layout/IconCircleList"/>
    <dgm:cxn modelId="{1E5C8DF1-6CA1-4BF4-BA21-B9E26F402B0A}" type="presParOf" srcId="{7CAFD829-9D29-4955-9836-9A2F2EA47A0A}" destId="{CADFB9EA-AA68-49E4-86F4-E7A7BD519B96}" srcOrd="1" destOrd="0" presId="urn:microsoft.com/office/officeart/2018/2/layout/IconCircleList"/>
    <dgm:cxn modelId="{BC508839-2A06-4AED-A655-CAA47BC72121}" type="presParOf" srcId="{7CAFD829-9D29-4955-9836-9A2F2EA47A0A}" destId="{8A6B4BBA-0DF8-4B1D-8BF9-8A3270063865}" srcOrd="2" destOrd="0" presId="urn:microsoft.com/office/officeart/2018/2/layout/IconCircleList"/>
    <dgm:cxn modelId="{6D42465D-ECC1-4E77-8C00-B76A19F3133C}" type="presParOf" srcId="{7CAFD829-9D29-4955-9836-9A2F2EA47A0A}" destId="{2F29F081-A342-4F77-92A7-761F0C65AA7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170DE-9099-425D-950F-694F1434E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8C5DB-2A6D-4817-B65B-B8E4BC99ED7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Impact</a:t>
          </a:r>
          <a:endParaRPr lang="en-US" dirty="0">
            <a:solidFill>
              <a:schemeClr val="bg1"/>
            </a:solidFill>
          </a:endParaRPr>
        </a:p>
      </dgm:t>
    </dgm:pt>
    <dgm:pt modelId="{A394C794-B8FA-43FF-B1C9-A1EF738EEC7E}" type="parTrans" cxnId="{136897E0-26BA-45F2-8016-6129390764F2}">
      <dgm:prSet/>
      <dgm:spPr/>
      <dgm:t>
        <a:bodyPr/>
        <a:lstStyle/>
        <a:p>
          <a:endParaRPr lang="en-US"/>
        </a:p>
      </dgm:t>
    </dgm:pt>
    <dgm:pt modelId="{6502A0D8-50B0-45D9-962C-C6838CF03835}" type="sibTrans" cxnId="{136897E0-26BA-45F2-8016-6129390764F2}">
      <dgm:prSet/>
      <dgm:spPr/>
      <dgm:t>
        <a:bodyPr/>
        <a:lstStyle/>
        <a:p>
          <a:endParaRPr lang="en-US"/>
        </a:p>
      </dgm:t>
    </dgm:pt>
    <dgm:pt modelId="{0798F37D-A719-4184-8A63-1D8C3A50EF68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Beschrijf duidelijk de link met de energie- en grondstoffentransitie</a:t>
          </a:r>
          <a:endParaRPr lang="en-US" dirty="0">
            <a:solidFill>
              <a:schemeClr val="bg1"/>
            </a:solidFill>
          </a:endParaRPr>
        </a:p>
      </dgm:t>
    </dgm:pt>
    <dgm:pt modelId="{3104F81C-E838-4D13-B04A-4B637A8D8277}" type="parTrans" cxnId="{AD8E3181-2E16-4A31-AF10-3CA6A9DB9B70}">
      <dgm:prSet/>
      <dgm:spPr/>
      <dgm:t>
        <a:bodyPr/>
        <a:lstStyle/>
        <a:p>
          <a:endParaRPr lang="en-US"/>
        </a:p>
      </dgm:t>
    </dgm:pt>
    <dgm:pt modelId="{EBC13F75-7FCF-4233-8379-7EB2B183C869}" type="sibTrans" cxnId="{AD8E3181-2E16-4A31-AF10-3CA6A9DB9B70}">
      <dgm:prSet/>
      <dgm:spPr/>
      <dgm:t>
        <a:bodyPr/>
        <a:lstStyle/>
        <a:p>
          <a:endParaRPr lang="en-US"/>
        </a:p>
      </dgm:t>
    </dgm:pt>
    <dgm:pt modelId="{23ECD9A7-F1B7-4AAD-AA8D-AEF0A9E6E731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Beschrijf de competentieknelpunten die je wil testen of onderzoeken</a:t>
          </a:r>
          <a:endParaRPr lang="en-US" dirty="0">
            <a:solidFill>
              <a:schemeClr val="bg1"/>
            </a:solidFill>
          </a:endParaRPr>
        </a:p>
      </dgm:t>
    </dgm:pt>
    <dgm:pt modelId="{5767F194-3F17-4CC1-ADB3-0C212091EFA7}" type="parTrans" cxnId="{056114B3-1676-4F2F-B712-DCD0644FAA42}">
      <dgm:prSet/>
      <dgm:spPr/>
      <dgm:t>
        <a:bodyPr/>
        <a:lstStyle/>
        <a:p>
          <a:endParaRPr lang="en-US"/>
        </a:p>
      </dgm:t>
    </dgm:pt>
    <dgm:pt modelId="{4DC8AF60-2975-4CFD-AA10-046DC2FBB4DD}" type="sibTrans" cxnId="{056114B3-1676-4F2F-B712-DCD0644FAA42}">
      <dgm:prSet/>
      <dgm:spPr/>
      <dgm:t>
        <a:bodyPr/>
        <a:lstStyle/>
        <a:p>
          <a:endParaRPr lang="en-US"/>
        </a:p>
      </dgm:t>
    </dgm:pt>
    <dgm:pt modelId="{93EED4BC-684B-4DA6-8902-BD71628C9DC5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Het ‘hoe’ en ‘waarom’ beschrijven</a:t>
          </a:r>
          <a:endParaRPr lang="en-US" dirty="0">
            <a:solidFill>
              <a:schemeClr val="bg1"/>
            </a:solidFill>
          </a:endParaRPr>
        </a:p>
      </dgm:t>
    </dgm:pt>
    <dgm:pt modelId="{CC3BE604-3868-4D14-9E67-EB532A6C02CA}" type="parTrans" cxnId="{37F3BD03-090C-4A9D-B0E8-9FA68D2FB05D}">
      <dgm:prSet/>
      <dgm:spPr/>
      <dgm:t>
        <a:bodyPr/>
        <a:lstStyle/>
        <a:p>
          <a:endParaRPr lang="en-US"/>
        </a:p>
      </dgm:t>
    </dgm:pt>
    <dgm:pt modelId="{A319BBE4-1707-49C6-B8DF-4866C2A97EAF}" type="sibTrans" cxnId="{37F3BD03-090C-4A9D-B0E8-9FA68D2FB05D}">
      <dgm:prSet/>
      <dgm:spPr/>
      <dgm:t>
        <a:bodyPr/>
        <a:lstStyle/>
        <a:p>
          <a:endParaRPr lang="en-US"/>
        </a:p>
      </dgm:t>
    </dgm:pt>
    <dgm:pt modelId="{A1FD6C62-40F1-45E6-802B-93972A393393}" type="pres">
      <dgm:prSet presAssocID="{0F2170DE-9099-425D-950F-694F1434E05A}" presName="vert0" presStyleCnt="0">
        <dgm:presLayoutVars>
          <dgm:dir/>
          <dgm:animOne val="branch"/>
          <dgm:animLvl val="lvl"/>
        </dgm:presLayoutVars>
      </dgm:prSet>
      <dgm:spPr/>
    </dgm:pt>
    <dgm:pt modelId="{E8F47C88-B502-4745-B705-4E14EB46E7DC}" type="pres">
      <dgm:prSet presAssocID="{C5C8C5DB-2A6D-4817-B65B-B8E4BC99ED7E}" presName="thickLine" presStyleLbl="alignNode1" presStyleIdx="0" presStyleCnt="1"/>
      <dgm:spPr/>
    </dgm:pt>
    <dgm:pt modelId="{F5C5DB5F-ECB6-4BDA-A9C1-4621F8EC9CA9}" type="pres">
      <dgm:prSet presAssocID="{C5C8C5DB-2A6D-4817-B65B-B8E4BC99ED7E}" presName="horz1" presStyleCnt="0"/>
      <dgm:spPr/>
    </dgm:pt>
    <dgm:pt modelId="{30563D72-D431-4FF6-84E4-178495F1E9BD}" type="pres">
      <dgm:prSet presAssocID="{C5C8C5DB-2A6D-4817-B65B-B8E4BC99ED7E}" presName="tx1" presStyleLbl="revTx" presStyleIdx="0" presStyleCnt="4"/>
      <dgm:spPr/>
    </dgm:pt>
    <dgm:pt modelId="{2146F3F5-8B7A-4845-8FDE-EB535F5BD95F}" type="pres">
      <dgm:prSet presAssocID="{C5C8C5DB-2A6D-4817-B65B-B8E4BC99ED7E}" presName="vert1" presStyleCnt="0"/>
      <dgm:spPr/>
    </dgm:pt>
    <dgm:pt modelId="{9FDE66BE-8014-4245-A7C0-82A7595F703F}" type="pres">
      <dgm:prSet presAssocID="{0798F37D-A719-4184-8A63-1D8C3A50EF68}" presName="vertSpace2a" presStyleCnt="0"/>
      <dgm:spPr/>
    </dgm:pt>
    <dgm:pt modelId="{16DD128D-FBB6-42FE-A115-CD2ADD65B131}" type="pres">
      <dgm:prSet presAssocID="{0798F37D-A719-4184-8A63-1D8C3A50EF68}" presName="horz2" presStyleCnt="0"/>
      <dgm:spPr/>
    </dgm:pt>
    <dgm:pt modelId="{CF0ACD39-6C1C-41F8-A44E-ACD979E902FF}" type="pres">
      <dgm:prSet presAssocID="{0798F37D-A719-4184-8A63-1D8C3A50EF68}" presName="horzSpace2" presStyleCnt="0"/>
      <dgm:spPr/>
    </dgm:pt>
    <dgm:pt modelId="{27C7F4EB-5017-4EF2-85AE-15C4FA4EE020}" type="pres">
      <dgm:prSet presAssocID="{0798F37D-A719-4184-8A63-1D8C3A50EF68}" presName="tx2" presStyleLbl="revTx" presStyleIdx="1" presStyleCnt="4"/>
      <dgm:spPr/>
    </dgm:pt>
    <dgm:pt modelId="{63F09D14-C346-4E41-B574-29083A658EE1}" type="pres">
      <dgm:prSet presAssocID="{0798F37D-A719-4184-8A63-1D8C3A50EF68}" presName="vert2" presStyleCnt="0"/>
      <dgm:spPr/>
    </dgm:pt>
    <dgm:pt modelId="{E52AC8DB-3C8F-4C74-A030-C0D5F9C70B8E}" type="pres">
      <dgm:prSet presAssocID="{0798F37D-A719-4184-8A63-1D8C3A50EF68}" presName="thinLine2b" presStyleLbl="callout" presStyleIdx="0" presStyleCnt="3"/>
      <dgm:spPr/>
    </dgm:pt>
    <dgm:pt modelId="{E2875D26-2E4D-4D1C-8EC2-C9040075608B}" type="pres">
      <dgm:prSet presAssocID="{0798F37D-A719-4184-8A63-1D8C3A50EF68}" presName="vertSpace2b" presStyleCnt="0"/>
      <dgm:spPr/>
    </dgm:pt>
    <dgm:pt modelId="{E6338CFB-EFE9-4348-9174-1C8CB6D3E509}" type="pres">
      <dgm:prSet presAssocID="{23ECD9A7-F1B7-4AAD-AA8D-AEF0A9E6E731}" presName="horz2" presStyleCnt="0"/>
      <dgm:spPr/>
    </dgm:pt>
    <dgm:pt modelId="{D46D3474-6C5F-434A-B3B7-F409635B4474}" type="pres">
      <dgm:prSet presAssocID="{23ECD9A7-F1B7-4AAD-AA8D-AEF0A9E6E731}" presName="horzSpace2" presStyleCnt="0"/>
      <dgm:spPr/>
    </dgm:pt>
    <dgm:pt modelId="{882C9ACE-577F-4DFD-A905-B556ABACA386}" type="pres">
      <dgm:prSet presAssocID="{23ECD9A7-F1B7-4AAD-AA8D-AEF0A9E6E731}" presName="tx2" presStyleLbl="revTx" presStyleIdx="2" presStyleCnt="4"/>
      <dgm:spPr/>
    </dgm:pt>
    <dgm:pt modelId="{1E17AFE7-8863-4CDC-9BBC-EE6F5D2CF492}" type="pres">
      <dgm:prSet presAssocID="{23ECD9A7-F1B7-4AAD-AA8D-AEF0A9E6E731}" presName="vert2" presStyleCnt="0"/>
      <dgm:spPr/>
    </dgm:pt>
    <dgm:pt modelId="{9858C0CD-0B67-4246-B7DA-353192095E8F}" type="pres">
      <dgm:prSet presAssocID="{23ECD9A7-F1B7-4AAD-AA8D-AEF0A9E6E731}" presName="thinLine2b" presStyleLbl="callout" presStyleIdx="1" presStyleCnt="3"/>
      <dgm:spPr/>
    </dgm:pt>
    <dgm:pt modelId="{95E889B3-713D-4698-8126-5B2E3185A822}" type="pres">
      <dgm:prSet presAssocID="{23ECD9A7-F1B7-4AAD-AA8D-AEF0A9E6E731}" presName="vertSpace2b" presStyleCnt="0"/>
      <dgm:spPr/>
    </dgm:pt>
    <dgm:pt modelId="{8BEBF249-3BE4-406F-B1F8-F1C535534F0C}" type="pres">
      <dgm:prSet presAssocID="{93EED4BC-684B-4DA6-8902-BD71628C9DC5}" presName="horz2" presStyleCnt="0"/>
      <dgm:spPr/>
    </dgm:pt>
    <dgm:pt modelId="{CC24DF49-AD33-4305-9313-A90B9BEDDA07}" type="pres">
      <dgm:prSet presAssocID="{93EED4BC-684B-4DA6-8902-BD71628C9DC5}" presName="horzSpace2" presStyleCnt="0"/>
      <dgm:spPr/>
    </dgm:pt>
    <dgm:pt modelId="{C0AE100E-7C65-46A6-9B33-7E342934EDD1}" type="pres">
      <dgm:prSet presAssocID="{93EED4BC-684B-4DA6-8902-BD71628C9DC5}" presName="tx2" presStyleLbl="revTx" presStyleIdx="3" presStyleCnt="4"/>
      <dgm:spPr/>
    </dgm:pt>
    <dgm:pt modelId="{B6A7ECA1-2EDB-4474-94C1-A0098FAB9662}" type="pres">
      <dgm:prSet presAssocID="{93EED4BC-684B-4DA6-8902-BD71628C9DC5}" presName="vert2" presStyleCnt="0"/>
      <dgm:spPr/>
    </dgm:pt>
    <dgm:pt modelId="{7324DC15-99A5-4331-B973-C6CC5672A3E1}" type="pres">
      <dgm:prSet presAssocID="{93EED4BC-684B-4DA6-8902-BD71628C9DC5}" presName="thinLine2b" presStyleLbl="callout" presStyleIdx="2" presStyleCnt="3"/>
      <dgm:spPr/>
    </dgm:pt>
    <dgm:pt modelId="{7ABC8E24-E9D1-4E9E-AA67-4229047DC4B9}" type="pres">
      <dgm:prSet presAssocID="{93EED4BC-684B-4DA6-8902-BD71628C9DC5}" presName="vertSpace2b" presStyleCnt="0"/>
      <dgm:spPr/>
    </dgm:pt>
  </dgm:ptLst>
  <dgm:cxnLst>
    <dgm:cxn modelId="{37F3BD03-090C-4A9D-B0E8-9FA68D2FB05D}" srcId="{C5C8C5DB-2A6D-4817-B65B-B8E4BC99ED7E}" destId="{93EED4BC-684B-4DA6-8902-BD71628C9DC5}" srcOrd="2" destOrd="0" parTransId="{CC3BE604-3868-4D14-9E67-EB532A6C02CA}" sibTransId="{A319BBE4-1707-49C6-B8DF-4866C2A97EAF}"/>
    <dgm:cxn modelId="{CAD4F561-B6A2-4B92-9FAD-CF53BD3918A1}" type="presOf" srcId="{0798F37D-A719-4184-8A63-1D8C3A50EF68}" destId="{27C7F4EB-5017-4EF2-85AE-15C4FA4EE020}" srcOrd="0" destOrd="0" presId="urn:microsoft.com/office/officeart/2008/layout/LinedList"/>
    <dgm:cxn modelId="{8FB19373-9CD5-499B-AE39-5430FB4341AB}" type="presOf" srcId="{C5C8C5DB-2A6D-4817-B65B-B8E4BC99ED7E}" destId="{30563D72-D431-4FF6-84E4-178495F1E9BD}" srcOrd="0" destOrd="0" presId="urn:microsoft.com/office/officeart/2008/layout/LinedList"/>
    <dgm:cxn modelId="{1332C178-8170-4899-A402-68B0E82EEAA6}" type="presOf" srcId="{0F2170DE-9099-425D-950F-694F1434E05A}" destId="{A1FD6C62-40F1-45E6-802B-93972A393393}" srcOrd="0" destOrd="0" presId="urn:microsoft.com/office/officeart/2008/layout/LinedList"/>
    <dgm:cxn modelId="{6F9DD558-F45F-4077-B12D-7B4D444DBF39}" type="presOf" srcId="{93EED4BC-684B-4DA6-8902-BD71628C9DC5}" destId="{C0AE100E-7C65-46A6-9B33-7E342934EDD1}" srcOrd="0" destOrd="0" presId="urn:microsoft.com/office/officeart/2008/layout/LinedList"/>
    <dgm:cxn modelId="{AD8E3181-2E16-4A31-AF10-3CA6A9DB9B70}" srcId="{C5C8C5DB-2A6D-4817-B65B-B8E4BC99ED7E}" destId="{0798F37D-A719-4184-8A63-1D8C3A50EF68}" srcOrd="0" destOrd="0" parTransId="{3104F81C-E838-4D13-B04A-4B637A8D8277}" sibTransId="{EBC13F75-7FCF-4233-8379-7EB2B183C869}"/>
    <dgm:cxn modelId="{056114B3-1676-4F2F-B712-DCD0644FAA42}" srcId="{C5C8C5DB-2A6D-4817-B65B-B8E4BC99ED7E}" destId="{23ECD9A7-F1B7-4AAD-AA8D-AEF0A9E6E731}" srcOrd="1" destOrd="0" parTransId="{5767F194-3F17-4CC1-ADB3-0C212091EFA7}" sibTransId="{4DC8AF60-2975-4CFD-AA10-046DC2FBB4DD}"/>
    <dgm:cxn modelId="{136897E0-26BA-45F2-8016-6129390764F2}" srcId="{0F2170DE-9099-425D-950F-694F1434E05A}" destId="{C5C8C5DB-2A6D-4817-B65B-B8E4BC99ED7E}" srcOrd="0" destOrd="0" parTransId="{A394C794-B8FA-43FF-B1C9-A1EF738EEC7E}" sibTransId="{6502A0D8-50B0-45D9-962C-C6838CF03835}"/>
    <dgm:cxn modelId="{244441E9-6862-4708-8553-2149D442EA59}" type="presOf" srcId="{23ECD9A7-F1B7-4AAD-AA8D-AEF0A9E6E731}" destId="{882C9ACE-577F-4DFD-A905-B556ABACA386}" srcOrd="0" destOrd="0" presId="urn:microsoft.com/office/officeart/2008/layout/LinedList"/>
    <dgm:cxn modelId="{8DC01492-659F-4837-9E54-6BBAE3FEFA83}" type="presParOf" srcId="{A1FD6C62-40F1-45E6-802B-93972A393393}" destId="{E8F47C88-B502-4745-B705-4E14EB46E7DC}" srcOrd="0" destOrd="0" presId="urn:microsoft.com/office/officeart/2008/layout/LinedList"/>
    <dgm:cxn modelId="{C291A5BF-7388-4637-B81D-EDDC3402D199}" type="presParOf" srcId="{A1FD6C62-40F1-45E6-802B-93972A393393}" destId="{F5C5DB5F-ECB6-4BDA-A9C1-4621F8EC9CA9}" srcOrd="1" destOrd="0" presId="urn:microsoft.com/office/officeart/2008/layout/LinedList"/>
    <dgm:cxn modelId="{B2A07B05-3F29-4C47-B9D2-4EE5FA01EAB3}" type="presParOf" srcId="{F5C5DB5F-ECB6-4BDA-A9C1-4621F8EC9CA9}" destId="{30563D72-D431-4FF6-84E4-178495F1E9BD}" srcOrd="0" destOrd="0" presId="urn:microsoft.com/office/officeart/2008/layout/LinedList"/>
    <dgm:cxn modelId="{2776C5E1-CA26-46C1-9401-35785227FFEB}" type="presParOf" srcId="{F5C5DB5F-ECB6-4BDA-A9C1-4621F8EC9CA9}" destId="{2146F3F5-8B7A-4845-8FDE-EB535F5BD95F}" srcOrd="1" destOrd="0" presId="urn:microsoft.com/office/officeart/2008/layout/LinedList"/>
    <dgm:cxn modelId="{74C164A6-B559-4A9E-A611-C3A50ADAD1F7}" type="presParOf" srcId="{2146F3F5-8B7A-4845-8FDE-EB535F5BD95F}" destId="{9FDE66BE-8014-4245-A7C0-82A7595F703F}" srcOrd="0" destOrd="0" presId="urn:microsoft.com/office/officeart/2008/layout/LinedList"/>
    <dgm:cxn modelId="{79084BDA-3F66-46A1-AE59-13CC01B56FD4}" type="presParOf" srcId="{2146F3F5-8B7A-4845-8FDE-EB535F5BD95F}" destId="{16DD128D-FBB6-42FE-A115-CD2ADD65B131}" srcOrd="1" destOrd="0" presId="urn:microsoft.com/office/officeart/2008/layout/LinedList"/>
    <dgm:cxn modelId="{846A0336-9030-41AD-998F-6804C215D938}" type="presParOf" srcId="{16DD128D-FBB6-42FE-A115-CD2ADD65B131}" destId="{CF0ACD39-6C1C-41F8-A44E-ACD979E902FF}" srcOrd="0" destOrd="0" presId="urn:microsoft.com/office/officeart/2008/layout/LinedList"/>
    <dgm:cxn modelId="{70F9AA08-1B6C-475F-A62B-E7EC54D49603}" type="presParOf" srcId="{16DD128D-FBB6-42FE-A115-CD2ADD65B131}" destId="{27C7F4EB-5017-4EF2-85AE-15C4FA4EE020}" srcOrd="1" destOrd="0" presId="urn:microsoft.com/office/officeart/2008/layout/LinedList"/>
    <dgm:cxn modelId="{5400850C-FD8F-4C8F-B59C-AF3DECC21831}" type="presParOf" srcId="{16DD128D-FBB6-42FE-A115-CD2ADD65B131}" destId="{63F09D14-C346-4E41-B574-29083A658EE1}" srcOrd="2" destOrd="0" presId="urn:microsoft.com/office/officeart/2008/layout/LinedList"/>
    <dgm:cxn modelId="{6A3E95FA-E878-4160-A0E9-E5F280D54EFB}" type="presParOf" srcId="{2146F3F5-8B7A-4845-8FDE-EB535F5BD95F}" destId="{E52AC8DB-3C8F-4C74-A030-C0D5F9C70B8E}" srcOrd="2" destOrd="0" presId="urn:microsoft.com/office/officeart/2008/layout/LinedList"/>
    <dgm:cxn modelId="{D9419F45-1294-4C20-9E3E-1E72E5061F92}" type="presParOf" srcId="{2146F3F5-8B7A-4845-8FDE-EB535F5BD95F}" destId="{E2875D26-2E4D-4D1C-8EC2-C9040075608B}" srcOrd="3" destOrd="0" presId="urn:microsoft.com/office/officeart/2008/layout/LinedList"/>
    <dgm:cxn modelId="{4E1E0C07-AA3A-48CD-B3AE-A2AD449A81B7}" type="presParOf" srcId="{2146F3F5-8B7A-4845-8FDE-EB535F5BD95F}" destId="{E6338CFB-EFE9-4348-9174-1C8CB6D3E509}" srcOrd="4" destOrd="0" presId="urn:microsoft.com/office/officeart/2008/layout/LinedList"/>
    <dgm:cxn modelId="{0862852C-10ED-473B-A453-CC3B11A9CE86}" type="presParOf" srcId="{E6338CFB-EFE9-4348-9174-1C8CB6D3E509}" destId="{D46D3474-6C5F-434A-B3B7-F409635B4474}" srcOrd="0" destOrd="0" presId="urn:microsoft.com/office/officeart/2008/layout/LinedList"/>
    <dgm:cxn modelId="{9D391071-FCCD-4B8A-9D8C-545382ACCB00}" type="presParOf" srcId="{E6338CFB-EFE9-4348-9174-1C8CB6D3E509}" destId="{882C9ACE-577F-4DFD-A905-B556ABACA386}" srcOrd="1" destOrd="0" presId="urn:microsoft.com/office/officeart/2008/layout/LinedList"/>
    <dgm:cxn modelId="{31644278-A749-4132-911E-33EDA0E30915}" type="presParOf" srcId="{E6338CFB-EFE9-4348-9174-1C8CB6D3E509}" destId="{1E17AFE7-8863-4CDC-9BBC-EE6F5D2CF492}" srcOrd="2" destOrd="0" presId="urn:microsoft.com/office/officeart/2008/layout/LinedList"/>
    <dgm:cxn modelId="{E5E1F292-F5BC-43E2-B2F4-6D705A068EAA}" type="presParOf" srcId="{2146F3F5-8B7A-4845-8FDE-EB535F5BD95F}" destId="{9858C0CD-0B67-4246-B7DA-353192095E8F}" srcOrd="5" destOrd="0" presId="urn:microsoft.com/office/officeart/2008/layout/LinedList"/>
    <dgm:cxn modelId="{E6719B59-9319-4CD7-A3D9-99E86931F3B8}" type="presParOf" srcId="{2146F3F5-8B7A-4845-8FDE-EB535F5BD95F}" destId="{95E889B3-713D-4698-8126-5B2E3185A822}" srcOrd="6" destOrd="0" presId="urn:microsoft.com/office/officeart/2008/layout/LinedList"/>
    <dgm:cxn modelId="{DB6A7CD7-0AFA-4270-98BA-9763FB2CD7D9}" type="presParOf" srcId="{2146F3F5-8B7A-4845-8FDE-EB535F5BD95F}" destId="{8BEBF249-3BE4-406F-B1F8-F1C535534F0C}" srcOrd="7" destOrd="0" presId="urn:microsoft.com/office/officeart/2008/layout/LinedList"/>
    <dgm:cxn modelId="{C8819631-5687-4C85-A222-EF96B33167E4}" type="presParOf" srcId="{8BEBF249-3BE4-406F-B1F8-F1C535534F0C}" destId="{CC24DF49-AD33-4305-9313-A90B9BEDDA07}" srcOrd="0" destOrd="0" presId="urn:microsoft.com/office/officeart/2008/layout/LinedList"/>
    <dgm:cxn modelId="{E239D145-2674-413B-AA7E-BA10CF48266F}" type="presParOf" srcId="{8BEBF249-3BE4-406F-B1F8-F1C535534F0C}" destId="{C0AE100E-7C65-46A6-9B33-7E342934EDD1}" srcOrd="1" destOrd="0" presId="urn:microsoft.com/office/officeart/2008/layout/LinedList"/>
    <dgm:cxn modelId="{9807BB11-EFD5-4596-973F-68D7D7056EE7}" type="presParOf" srcId="{8BEBF249-3BE4-406F-B1F8-F1C535534F0C}" destId="{B6A7ECA1-2EDB-4474-94C1-A0098FAB9662}" srcOrd="2" destOrd="0" presId="urn:microsoft.com/office/officeart/2008/layout/LinedList"/>
    <dgm:cxn modelId="{EF27CE78-FE73-4B5B-B935-D8559E784366}" type="presParOf" srcId="{2146F3F5-8B7A-4845-8FDE-EB535F5BD95F}" destId="{7324DC15-99A5-4331-B973-C6CC5672A3E1}" srcOrd="8" destOrd="0" presId="urn:microsoft.com/office/officeart/2008/layout/LinedList"/>
    <dgm:cxn modelId="{E20B0E23-A6FA-4943-8F3D-A0A08246E7EF}" type="presParOf" srcId="{2146F3F5-8B7A-4845-8FDE-EB535F5BD95F}" destId="{7ABC8E24-E9D1-4E9E-AA67-4229047DC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170DE-9099-425D-950F-694F1434E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8C5DB-2A6D-4817-B65B-B8E4BC99ED7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Kwaliteit</a:t>
          </a:r>
          <a:endParaRPr lang="en-US" dirty="0">
            <a:solidFill>
              <a:schemeClr val="bg1"/>
            </a:solidFill>
          </a:endParaRPr>
        </a:p>
      </dgm:t>
    </dgm:pt>
    <dgm:pt modelId="{A394C794-B8FA-43FF-B1C9-A1EF738EEC7E}" type="parTrans" cxnId="{136897E0-26BA-45F2-8016-6129390764F2}">
      <dgm:prSet/>
      <dgm:spPr/>
      <dgm:t>
        <a:bodyPr/>
        <a:lstStyle/>
        <a:p>
          <a:endParaRPr lang="en-US"/>
        </a:p>
      </dgm:t>
    </dgm:pt>
    <dgm:pt modelId="{6502A0D8-50B0-45D9-962C-C6838CF03835}" type="sibTrans" cxnId="{136897E0-26BA-45F2-8016-6129390764F2}">
      <dgm:prSet/>
      <dgm:spPr/>
      <dgm:t>
        <a:bodyPr/>
        <a:lstStyle/>
        <a:p>
          <a:endParaRPr lang="en-US"/>
        </a:p>
      </dgm:t>
    </dgm:pt>
    <dgm:pt modelId="{0798F37D-A719-4184-8A63-1D8C3A50EF68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Laat zien welke partij wat bijdraagt (financieel en in het project)</a:t>
          </a:r>
          <a:endParaRPr lang="en-US" sz="3800" dirty="0">
            <a:solidFill>
              <a:schemeClr val="bg1"/>
            </a:solidFill>
          </a:endParaRPr>
        </a:p>
      </dgm:t>
    </dgm:pt>
    <dgm:pt modelId="{3104F81C-E838-4D13-B04A-4B637A8D8277}" type="parTrans" cxnId="{AD8E3181-2E16-4A31-AF10-3CA6A9DB9B70}">
      <dgm:prSet/>
      <dgm:spPr/>
      <dgm:t>
        <a:bodyPr/>
        <a:lstStyle/>
        <a:p>
          <a:endParaRPr lang="en-US"/>
        </a:p>
      </dgm:t>
    </dgm:pt>
    <dgm:pt modelId="{EBC13F75-7FCF-4233-8379-7EB2B183C869}" type="sibTrans" cxnId="{AD8E3181-2E16-4A31-AF10-3CA6A9DB9B70}">
      <dgm:prSet/>
      <dgm:spPr/>
      <dgm:t>
        <a:bodyPr/>
        <a:lstStyle/>
        <a:p>
          <a:endParaRPr lang="en-US"/>
        </a:p>
      </dgm:t>
    </dgm:pt>
    <dgm:pt modelId="{23ECD9A7-F1B7-4AAD-AA8D-AEF0A9E6E731}">
      <dgm:prSet custT="1"/>
      <dgm:spPr/>
      <dgm:t>
        <a:bodyPr/>
        <a:lstStyle/>
        <a:p>
          <a:r>
            <a:rPr lang="nl-NL" sz="3200" dirty="0">
              <a:solidFill>
                <a:schemeClr val="bg1"/>
              </a:solidFill>
            </a:rPr>
            <a:t>Laat in de activiteitenplanning zien wat elke activiteit oplevert en wie er bij betrokken zijn</a:t>
          </a:r>
          <a:endParaRPr lang="en-US" sz="3200" dirty="0">
            <a:solidFill>
              <a:schemeClr val="bg1"/>
            </a:solidFill>
          </a:endParaRPr>
        </a:p>
      </dgm:t>
    </dgm:pt>
    <dgm:pt modelId="{5767F194-3F17-4CC1-ADB3-0C212091EFA7}" type="parTrans" cxnId="{056114B3-1676-4F2F-B712-DCD0644FAA42}">
      <dgm:prSet/>
      <dgm:spPr/>
      <dgm:t>
        <a:bodyPr/>
        <a:lstStyle/>
        <a:p>
          <a:endParaRPr lang="en-US"/>
        </a:p>
      </dgm:t>
    </dgm:pt>
    <dgm:pt modelId="{4DC8AF60-2975-4CFD-AA10-046DC2FBB4DD}" type="sibTrans" cxnId="{056114B3-1676-4F2F-B712-DCD0644FAA42}">
      <dgm:prSet/>
      <dgm:spPr/>
      <dgm:t>
        <a:bodyPr/>
        <a:lstStyle/>
        <a:p>
          <a:endParaRPr lang="en-US"/>
        </a:p>
      </dgm:t>
    </dgm:pt>
    <dgm:pt modelId="{93EED4BC-684B-4DA6-8902-BD71628C9DC5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Rollen en taken: wie is verantwoordelijk voor welk resultaat? </a:t>
          </a:r>
          <a:endParaRPr lang="en-US" sz="3800" dirty="0">
            <a:solidFill>
              <a:schemeClr val="bg1"/>
            </a:solidFill>
          </a:endParaRPr>
        </a:p>
      </dgm:t>
    </dgm:pt>
    <dgm:pt modelId="{CC3BE604-3868-4D14-9E67-EB532A6C02CA}" type="parTrans" cxnId="{37F3BD03-090C-4A9D-B0E8-9FA68D2FB05D}">
      <dgm:prSet/>
      <dgm:spPr/>
      <dgm:t>
        <a:bodyPr/>
        <a:lstStyle/>
        <a:p>
          <a:endParaRPr lang="en-US"/>
        </a:p>
      </dgm:t>
    </dgm:pt>
    <dgm:pt modelId="{A319BBE4-1707-49C6-B8DF-4866C2A97EAF}" type="sibTrans" cxnId="{37F3BD03-090C-4A9D-B0E8-9FA68D2FB05D}">
      <dgm:prSet/>
      <dgm:spPr/>
      <dgm:t>
        <a:bodyPr/>
        <a:lstStyle/>
        <a:p>
          <a:endParaRPr lang="en-US"/>
        </a:p>
      </dgm:t>
    </dgm:pt>
    <dgm:pt modelId="{A1FD6C62-40F1-45E6-802B-93972A393393}" type="pres">
      <dgm:prSet presAssocID="{0F2170DE-9099-425D-950F-694F1434E05A}" presName="vert0" presStyleCnt="0">
        <dgm:presLayoutVars>
          <dgm:dir/>
          <dgm:animOne val="branch"/>
          <dgm:animLvl val="lvl"/>
        </dgm:presLayoutVars>
      </dgm:prSet>
      <dgm:spPr/>
    </dgm:pt>
    <dgm:pt modelId="{E8F47C88-B502-4745-B705-4E14EB46E7DC}" type="pres">
      <dgm:prSet presAssocID="{C5C8C5DB-2A6D-4817-B65B-B8E4BC99ED7E}" presName="thickLine" presStyleLbl="alignNode1" presStyleIdx="0" presStyleCnt="1"/>
      <dgm:spPr/>
    </dgm:pt>
    <dgm:pt modelId="{F5C5DB5F-ECB6-4BDA-A9C1-4621F8EC9CA9}" type="pres">
      <dgm:prSet presAssocID="{C5C8C5DB-2A6D-4817-B65B-B8E4BC99ED7E}" presName="horz1" presStyleCnt="0"/>
      <dgm:spPr/>
    </dgm:pt>
    <dgm:pt modelId="{30563D72-D431-4FF6-84E4-178495F1E9BD}" type="pres">
      <dgm:prSet presAssocID="{C5C8C5DB-2A6D-4817-B65B-B8E4BC99ED7E}" presName="tx1" presStyleLbl="revTx" presStyleIdx="0" presStyleCnt="4"/>
      <dgm:spPr/>
    </dgm:pt>
    <dgm:pt modelId="{2146F3F5-8B7A-4845-8FDE-EB535F5BD95F}" type="pres">
      <dgm:prSet presAssocID="{C5C8C5DB-2A6D-4817-B65B-B8E4BC99ED7E}" presName="vert1" presStyleCnt="0"/>
      <dgm:spPr/>
    </dgm:pt>
    <dgm:pt modelId="{9FDE66BE-8014-4245-A7C0-82A7595F703F}" type="pres">
      <dgm:prSet presAssocID="{0798F37D-A719-4184-8A63-1D8C3A50EF68}" presName="vertSpace2a" presStyleCnt="0"/>
      <dgm:spPr/>
    </dgm:pt>
    <dgm:pt modelId="{16DD128D-FBB6-42FE-A115-CD2ADD65B131}" type="pres">
      <dgm:prSet presAssocID="{0798F37D-A719-4184-8A63-1D8C3A50EF68}" presName="horz2" presStyleCnt="0"/>
      <dgm:spPr/>
    </dgm:pt>
    <dgm:pt modelId="{CF0ACD39-6C1C-41F8-A44E-ACD979E902FF}" type="pres">
      <dgm:prSet presAssocID="{0798F37D-A719-4184-8A63-1D8C3A50EF68}" presName="horzSpace2" presStyleCnt="0"/>
      <dgm:spPr/>
    </dgm:pt>
    <dgm:pt modelId="{27C7F4EB-5017-4EF2-85AE-15C4FA4EE020}" type="pres">
      <dgm:prSet presAssocID="{0798F37D-A719-4184-8A63-1D8C3A50EF68}" presName="tx2" presStyleLbl="revTx" presStyleIdx="1" presStyleCnt="4"/>
      <dgm:spPr/>
    </dgm:pt>
    <dgm:pt modelId="{63F09D14-C346-4E41-B574-29083A658EE1}" type="pres">
      <dgm:prSet presAssocID="{0798F37D-A719-4184-8A63-1D8C3A50EF68}" presName="vert2" presStyleCnt="0"/>
      <dgm:spPr/>
    </dgm:pt>
    <dgm:pt modelId="{E52AC8DB-3C8F-4C74-A030-C0D5F9C70B8E}" type="pres">
      <dgm:prSet presAssocID="{0798F37D-A719-4184-8A63-1D8C3A50EF68}" presName="thinLine2b" presStyleLbl="callout" presStyleIdx="0" presStyleCnt="3"/>
      <dgm:spPr/>
    </dgm:pt>
    <dgm:pt modelId="{E2875D26-2E4D-4D1C-8EC2-C9040075608B}" type="pres">
      <dgm:prSet presAssocID="{0798F37D-A719-4184-8A63-1D8C3A50EF68}" presName="vertSpace2b" presStyleCnt="0"/>
      <dgm:spPr/>
    </dgm:pt>
    <dgm:pt modelId="{E6338CFB-EFE9-4348-9174-1C8CB6D3E509}" type="pres">
      <dgm:prSet presAssocID="{23ECD9A7-F1B7-4AAD-AA8D-AEF0A9E6E731}" presName="horz2" presStyleCnt="0"/>
      <dgm:spPr/>
    </dgm:pt>
    <dgm:pt modelId="{D46D3474-6C5F-434A-B3B7-F409635B4474}" type="pres">
      <dgm:prSet presAssocID="{23ECD9A7-F1B7-4AAD-AA8D-AEF0A9E6E731}" presName="horzSpace2" presStyleCnt="0"/>
      <dgm:spPr/>
    </dgm:pt>
    <dgm:pt modelId="{882C9ACE-577F-4DFD-A905-B556ABACA386}" type="pres">
      <dgm:prSet presAssocID="{23ECD9A7-F1B7-4AAD-AA8D-AEF0A9E6E731}" presName="tx2" presStyleLbl="revTx" presStyleIdx="2" presStyleCnt="4"/>
      <dgm:spPr/>
    </dgm:pt>
    <dgm:pt modelId="{1E17AFE7-8863-4CDC-9BBC-EE6F5D2CF492}" type="pres">
      <dgm:prSet presAssocID="{23ECD9A7-F1B7-4AAD-AA8D-AEF0A9E6E731}" presName="vert2" presStyleCnt="0"/>
      <dgm:spPr/>
    </dgm:pt>
    <dgm:pt modelId="{9858C0CD-0B67-4246-B7DA-353192095E8F}" type="pres">
      <dgm:prSet presAssocID="{23ECD9A7-F1B7-4AAD-AA8D-AEF0A9E6E731}" presName="thinLine2b" presStyleLbl="callout" presStyleIdx="1" presStyleCnt="3"/>
      <dgm:spPr/>
    </dgm:pt>
    <dgm:pt modelId="{95E889B3-713D-4698-8126-5B2E3185A822}" type="pres">
      <dgm:prSet presAssocID="{23ECD9A7-F1B7-4AAD-AA8D-AEF0A9E6E731}" presName="vertSpace2b" presStyleCnt="0"/>
      <dgm:spPr/>
    </dgm:pt>
    <dgm:pt modelId="{8BEBF249-3BE4-406F-B1F8-F1C535534F0C}" type="pres">
      <dgm:prSet presAssocID="{93EED4BC-684B-4DA6-8902-BD71628C9DC5}" presName="horz2" presStyleCnt="0"/>
      <dgm:spPr/>
    </dgm:pt>
    <dgm:pt modelId="{CC24DF49-AD33-4305-9313-A90B9BEDDA07}" type="pres">
      <dgm:prSet presAssocID="{93EED4BC-684B-4DA6-8902-BD71628C9DC5}" presName="horzSpace2" presStyleCnt="0"/>
      <dgm:spPr/>
    </dgm:pt>
    <dgm:pt modelId="{C0AE100E-7C65-46A6-9B33-7E342934EDD1}" type="pres">
      <dgm:prSet presAssocID="{93EED4BC-684B-4DA6-8902-BD71628C9DC5}" presName="tx2" presStyleLbl="revTx" presStyleIdx="3" presStyleCnt="4"/>
      <dgm:spPr/>
    </dgm:pt>
    <dgm:pt modelId="{B6A7ECA1-2EDB-4474-94C1-A0098FAB9662}" type="pres">
      <dgm:prSet presAssocID="{93EED4BC-684B-4DA6-8902-BD71628C9DC5}" presName="vert2" presStyleCnt="0"/>
      <dgm:spPr/>
    </dgm:pt>
    <dgm:pt modelId="{7324DC15-99A5-4331-B973-C6CC5672A3E1}" type="pres">
      <dgm:prSet presAssocID="{93EED4BC-684B-4DA6-8902-BD71628C9DC5}" presName="thinLine2b" presStyleLbl="callout" presStyleIdx="2" presStyleCnt="3"/>
      <dgm:spPr/>
    </dgm:pt>
    <dgm:pt modelId="{7ABC8E24-E9D1-4E9E-AA67-4229047DC4B9}" type="pres">
      <dgm:prSet presAssocID="{93EED4BC-684B-4DA6-8902-BD71628C9DC5}" presName="vertSpace2b" presStyleCnt="0"/>
      <dgm:spPr/>
    </dgm:pt>
  </dgm:ptLst>
  <dgm:cxnLst>
    <dgm:cxn modelId="{37F3BD03-090C-4A9D-B0E8-9FA68D2FB05D}" srcId="{C5C8C5DB-2A6D-4817-B65B-B8E4BC99ED7E}" destId="{93EED4BC-684B-4DA6-8902-BD71628C9DC5}" srcOrd="2" destOrd="0" parTransId="{CC3BE604-3868-4D14-9E67-EB532A6C02CA}" sibTransId="{A319BBE4-1707-49C6-B8DF-4866C2A97EAF}"/>
    <dgm:cxn modelId="{CAD4F561-B6A2-4B92-9FAD-CF53BD3918A1}" type="presOf" srcId="{0798F37D-A719-4184-8A63-1D8C3A50EF68}" destId="{27C7F4EB-5017-4EF2-85AE-15C4FA4EE020}" srcOrd="0" destOrd="0" presId="urn:microsoft.com/office/officeart/2008/layout/LinedList"/>
    <dgm:cxn modelId="{8FB19373-9CD5-499B-AE39-5430FB4341AB}" type="presOf" srcId="{C5C8C5DB-2A6D-4817-B65B-B8E4BC99ED7E}" destId="{30563D72-D431-4FF6-84E4-178495F1E9BD}" srcOrd="0" destOrd="0" presId="urn:microsoft.com/office/officeart/2008/layout/LinedList"/>
    <dgm:cxn modelId="{1332C178-8170-4899-A402-68B0E82EEAA6}" type="presOf" srcId="{0F2170DE-9099-425D-950F-694F1434E05A}" destId="{A1FD6C62-40F1-45E6-802B-93972A393393}" srcOrd="0" destOrd="0" presId="urn:microsoft.com/office/officeart/2008/layout/LinedList"/>
    <dgm:cxn modelId="{6F9DD558-F45F-4077-B12D-7B4D444DBF39}" type="presOf" srcId="{93EED4BC-684B-4DA6-8902-BD71628C9DC5}" destId="{C0AE100E-7C65-46A6-9B33-7E342934EDD1}" srcOrd="0" destOrd="0" presId="urn:microsoft.com/office/officeart/2008/layout/LinedList"/>
    <dgm:cxn modelId="{AD8E3181-2E16-4A31-AF10-3CA6A9DB9B70}" srcId="{C5C8C5DB-2A6D-4817-B65B-B8E4BC99ED7E}" destId="{0798F37D-A719-4184-8A63-1D8C3A50EF68}" srcOrd="0" destOrd="0" parTransId="{3104F81C-E838-4D13-B04A-4B637A8D8277}" sibTransId="{EBC13F75-7FCF-4233-8379-7EB2B183C869}"/>
    <dgm:cxn modelId="{056114B3-1676-4F2F-B712-DCD0644FAA42}" srcId="{C5C8C5DB-2A6D-4817-B65B-B8E4BC99ED7E}" destId="{23ECD9A7-F1B7-4AAD-AA8D-AEF0A9E6E731}" srcOrd="1" destOrd="0" parTransId="{5767F194-3F17-4CC1-ADB3-0C212091EFA7}" sibTransId="{4DC8AF60-2975-4CFD-AA10-046DC2FBB4DD}"/>
    <dgm:cxn modelId="{136897E0-26BA-45F2-8016-6129390764F2}" srcId="{0F2170DE-9099-425D-950F-694F1434E05A}" destId="{C5C8C5DB-2A6D-4817-B65B-B8E4BC99ED7E}" srcOrd="0" destOrd="0" parTransId="{A394C794-B8FA-43FF-B1C9-A1EF738EEC7E}" sibTransId="{6502A0D8-50B0-45D9-962C-C6838CF03835}"/>
    <dgm:cxn modelId="{244441E9-6862-4708-8553-2149D442EA59}" type="presOf" srcId="{23ECD9A7-F1B7-4AAD-AA8D-AEF0A9E6E731}" destId="{882C9ACE-577F-4DFD-A905-B556ABACA386}" srcOrd="0" destOrd="0" presId="urn:microsoft.com/office/officeart/2008/layout/LinedList"/>
    <dgm:cxn modelId="{8DC01492-659F-4837-9E54-6BBAE3FEFA83}" type="presParOf" srcId="{A1FD6C62-40F1-45E6-802B-93972A393393}" destId="{E8F47C88-B502-4745-B705-4E14EB46E7DC}" srcOrd="0" destOrd="0" presId="urn:microsoft.com/office/officeart/2008/layout/LinedList"/>
    <dgm:cxn modelId="{C291A5BF-7388-4637-B81D-EDDC3402D199}" type="presParOf" srcId="{A1FD6C62-40F1-45E6-802B-93972A393393}" destId="{F5C5DB5F-ECB6-4BDA-A9C1-4621F8EC9CA9}" srcOrd="1" destOrd="0" presId="urn:microsoft.com/office/officeart/2008/layout/LinedList"/>
    <dgm:cxn modelId="{B2A07B05-3F29-4C47-B9D2-4EE5FA01EAB3}" type="presParOf" srcId="{F5C5DB5F-ECB6-4BDA-A9C1-4621F8EC9CA9}" destId="{30563D72-D431-4FF6-84E4-178495F1E9BD}" srcOrd="0" destOrd="0" presId="urn:microsoft.com/office/officeart/2008/layout/LinedList"/>
    <dgm:cxn modelId="{2776C5E1-CA26-46C1-9401-35785227FFEB}" type="presParOf" srcId="{F5C5DB5F-ECB6-4BDA-A9C1-4621F8EC9CA9}" destId="{2146F3F5-8B7A-4845-8FDE-EB535F5BD95F}" srcOrd="1" destOrd="0" presId="urn:microsoft.com/office/officeart/2008/layout/LinedList"/>
    <dgm:cxn modelId="{74C164A6-B559-4A9E-A611-C3A50ADAD1F7}" type="presParOf" srcId="{2146F3F5-8B7A-4845-8FDE-EB535F5BD95F}" destId="{9FDE66BE-8014-4245-A7C0-82A7595F703F}" srcOrd="0" destOrd="0" presId="urn:microsoft.com/office/officeart/2008/layout/LinedList"/>
    <dgm:cxn modelId="{79084BDA-3F66-46A1-AE59-13CC01B56FD4}" type="presParOf" srcId="{2146F3F5-8B7A-4845-8FDE-EB535F5BD95F}" destId="{16DD128D-FBB6-42FE-A115-CD2ADD65B131}" srcOrd="1" destOrd="0" presId="urn:microsoft.com/office/officeart/2008/layout/LinedList"/>
    <dgm:cxn modelId="{846A0336-9030-41AD-998F-6804C215D938}" type="presParOf" srcId="{16DD128D-FBB6-42FE-A115-CD2ADD65B131}" destId="{CF0ACD39-6C1C-41F8-A44E-ACD979E902FF}" srcOrd="0" destOrd="0" presId="urn:microsoft.com/office/officeart/2008/layout/LinedList"/>
    <dgm:cxn modelId="{70F9AA08-1B6C-475F-A62B-E7EC54D49603}" type="presParOf" srcId="{16DD128D-FBB6-42FE-A115-CD2ADD65B131}" destId="{27C7F4EB-5017-4EF2-85AE-15C4FA4EE020}" srcOrd="1" destOrd="0" presId="urn:microsoft.com/office/officeart/2008/layout/LinedList"/>
    <dgm:cxn modelId="{5400850C-FD8F-4C8F-B59C-AF3DECC21831}" type="presParOf" srcId="{16DD128D-FBB6-42FE-A115-CD2ADD65B131}" destId="{63F09D14-C346-4E41-B574-29083A658EE1}" srcOrd="2" destOrd="0" presId="urn:microsoft.com/office/officeart/2008/layout/LinedList"/>
    <dgm:cxn modelId="{6A3E95FA-E878-4160-A0E9-E5F280D54EFB}" type="presParOf" srcId="{2146F3F5-8B7A-4845-8FDE-EB535F5BD95F}" destId="{E52AC8DB-3C8F-4C74-A030-C0D5F9C70B8E}" srcOrd="2" destOrd="0" presId="urn:microsoft.com/office/officeart/2008/layout/LinedList"/>
    <dgm:cxn modelId="{D9419F45-1294-4C20-9E3E-1E72E5061F92}" type="presParOf" srcId="{2146F3F5-8B7A-4845-8FDE-EB535F5BD95F}" destId="{E2875D26-2E4D-4D1C-8EC2-C9040075608B}" srcOrd="3" destOrd="0" presId="urn:microsoft.com/office/officeart/2008/layout/LinedList"/>
    <dgm:cxn modelId="{4E1E0C07-AA3A-48CD-B3AE-A2AD449A81B7}" type="presParOf" srcId="{2146F3F5-8B7A-4845-8FDE-EB535F5BD95F}" destId="{E6338CFB-EFE9-4348-9174-1C8CB6D3E509}" srcOrd="4" destOrd="0" presId="urn:microsoft.com/office/officeart/2008/layout/LinedList"/>
    <dgm:cxn modelId="{0862852C-10ED-473B-A453-CC3B11A9CE86}" type="presParOf" srcId="{E6338CFB-EFE9-4348-9174-1C8CB6D3E509}" destId="{D46D3474-6C5F-434A-B3B7-F409635B4474}" srcOrd="0" destOrd="0" presId="urn:microsoft.com/office/officeart/2008/layout/LinedList"/>
    <dgm:cxn modelId="{9D391071-FCCD-4B8A-9D8C-545382ACCB00}" type="presParOf" srcId="{E6338CFB-EFE9-4348-9174-1C8CB6D3E509}" destId="{882C9ACE-577F-4DFD-A905-B556ABACA386}" srcOrd="1" destOrd="0" presId="urn:microsoft.com/office/officeart/2008/layout/LinedList"/>
    <dgm:cxn modelId="{31644278-A749-4132-911E-33EDA0E30915}" type="presParOf" srcId="{E6338CFB-EFE9-4348-9174-1C8CB6D3E509}" destId="{1E17AFE7-8863-4CDC-9BBC-EE6F5D2CF492}" srcOrd="2" destOrd="0" presId="urn:microsoft.com/office/officeart/2008/layout/LinedList"/>
    <dgm:cxn modelId="{E5E1F292-F5BC-43E2-B2F4-6D705A068EAA}" type="presParOf" srcId="{2146F3F5-8B7A-4845-8FDE-EB535F5BD95F}" destId="{9858C0CD-0B67-4246-B7DA-353192095E8F}" srcOrd="5" destOrd="0" presId="urn:microsoft.com/office/officeart/2008/layout/LinedList"/>
    <dgm:cxn modelId="{E6719B59-9319-4CD7-A3D9-99E86931F3B8}" type="presParOf" srcId="{2146F3F5-8B7A-4845-8FDE-EB535F5BD95F}" destId="{95E889B3-713D-4698-8126-5B2E3185A822}" srcOrd="6" destOrd="0" presId="urn:microsoft.com/office/officeart/2008/layout/LinedList"/>
    <dgm:cxn modelId="{DB6A7CD7-0AFA-4270-98BA-9763FB2CD7D9}" type="presParOf" srcId="{2146F3F5-8B7A-4845-8FDE-EB535F5BD95F}" destId="{8BEBF249-3BE4-406F-B1F8-F1C535534F0C}" srcOrd="7" destOrd="0" presId="urn:microsoft.com/office/officeart/2008/layout/LinedList"/>
    <dgm:cxn modelId="{C8819631-5687-4C85-A222-EF96B33167E4}" type="presParOf" srcId="{8BEBF249-3BE4-406F-B1F8-F1C535534F0C}" destId="{CC24DF49-AD33-4305-9313-A90B9BEDDA07}" srcOrd="0" destOrd="0" presId="urn:microsoft.com/office/officeart/2008/layout/LinedList"/>
    <dgm:cxn modelId="{E239D145-2674-413B-AA7E-BA10CF48266F}" type="presParOf" srcId="{8BEBF249-3BE4-406F-B1F8-F1C535534F0C}" destId="{C0AE100E-7C65-46A6-9B33-7E342934EDD1}" srcOrd="1" destOrd="0" presId="urn:microsoft.com/office/officeart/2008/layout/LinedList"/>
    <dgm:cxn modelId="{9807BB11-EFD5-4596-973F-68D7D7056EE7}" type="presParOf" srcId="{8BEBF249-3BE4-406F-B1F8-F1C535534F0C}" destId="{B6A7ECA1-2EDB-4474-94C1-A0098FAB9662}" srcOrd="2" destOrd="0" presId="urn:microsoft.com/office/officeart/2008/layout/LinedList"/>
    <dgm:cxn modelId="{EF27CE78-FE73-4B5B-B935-D8559E784366}" type="presParOf" srcId="{2146F3F5-8B7A-4845-8FDE-EB535F5BD95F}" destId="{7324DC15-99A5-4331-B973-C6CC5672A3E1}" srcOrd="8" destOrd="0" presId="urn:microsoft.com/office/officeart/2008/layout/LinedList"/>
    <dgm:cxn modelId="{E20B0E23-A6FA-4943-8F3D-A0A08246E7EF}" type="presParOf" srcId="{2146F3F5-8B7A-4845-8FDE-EB535F5BD95F}" destId="{7ABC8E24-E9D1-4E9E-AA67-4229047DC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170DE-9099-425D-950F-694F1434E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8C5DB-2A6D-4817-B65B-B8E4BC99ED7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Verankering</a:t>
          </a:r>
          <a:endParaRPr lang="en-US" dirty="0">
            <a:solidFill>
              <a:schemeClr val="bg1"/>
            </a:solidFill>
          </a:endParaRPr>
        </a:p>
      </dgm:t>
    </dgm:pt>
    <dgm:pt modelId="{A394C794-B8FA-43FF-B1C9-A1EF738EEC7E}" type="parTrans" cxnId="{136897E0-26BA-45F2-8016-6129390764F2}">
      <dgm:prSet/>
      <dgm:spPr/>
      <dgm:t>
        <a:bodyPr/>
        <a:lstStyle/>
        <a:p>
          <a:endParaRPr lang="en-US"/>
        </a:p>
      </dgm:t>
    </dgm:pt>
    <dgm:pt modelId="{6502A0D8-50B0-45D9-962C-C6838CF03835}" type="sibTrans" cxnId="{136897E0-26BA-45F2-8016-6129390764F2}">
      <dgm:prSet/>
      <dgm:spPr/>
      <dgm:t>
        <a:bodyPr/>
        <a:lstStyle/>
        <a:p>
          <a:endParaRPr lang="en-US"/>
        </a:p>
      </dgm:t>
    </dgm:pt>
    <dgm:pt modelId="{0798F37D-A719-4184-8A63-1D8C3A50EF68}">
      <dgm:prSet custT="1"/>
      <dgm:spPr/>
      <dgm:t>
        <a:bodyPr/>
        <a:lstStyle/>
        <a:p>
          <a:r>
            <a:rPr lang="nl-NL" sz="3200" dirty="0">
              <a:solidFill>
                <a:schemeClr val="bg1"/>
              </a:solidFill>
            </a:rPr>
            <a:t>Beschrijf van welke samenwerking er al is in de regio/sector en hoe de opgedane kennis hierin kan delen.</a:t>
          </a:r>
          <a:endParaRPr lang="en-US" sz="3200" dirty="0">
            <a:solidFill>
              <a:schemeClr val="bg1"/>
            </a:solidFill>
          </a:endParaRPr>
        </a:p>
      </dgm:t>
    </dgm:pt>
    <dgm:pt modelId="{3104F81C-E838-4D13-B04A-4B637A8D8277}" type="parTrans" cxnId="{AD8E3181-2E16-4A31-AF10-3CA6A9DB9B70}">
      <dgm:prSet/>
      <dgm:spPr/>
      <dgm:t>
        <a:bodyPr/>
        <a:lstStyle/>
        <a:p>
          <a:endParaRPr lang="en-US"/>
        </a:p>
      </dgm:t>
    </dgm:pt>
    <dgm:pt modelId="{EBC13F75-7FCF-4233-8379-7EB2B183C869}" type="sibTrans" cxnId="{AD8E3181-2E16-4A31-AF10-3CA6A9DB9B70}">
      <dgm:prSet/>
      <dgm:spPr/>
      <dgm:t>
        <a:bodyPr/>
        <a:lstStyle/>
        <a:p>
          <a:endParaRPr lang="en-US"/>
        </a:p>
      </dgm:t>
    </dgm:pt>
    <dgm:pt modelId="{23ECD9A7-F1B7-4AAD-AA8D-AEF0A9E6E731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Hoe worden de resultaten verankerd in de regio én in de organisatie?</a:t>
          </a:r>
          <a:endParaRPr lang="en-US" sz="3800" dirty="0">
            <a:solidFill>
              <a:schemeClr val="bg1"/>
            </a:solidFill>
          </a:endParaRPr>
        </a:p>
      </dgm:t>
    </dgm:pt>
    <dgm:pt modelId="{5767F194-3F17-4CC1-ADB3-0C212091EFA7}" type="parTrans" cxnId="{056114B3-1676-4F2F-B712-DCD0644FAA42}">
      <dgm:prSet/>
      <dgm:spPr/>
      <dgm:t>
        <a:bodyPr/>
        <a:lstStyle/>
        <a:p>
          <a:endParaRPr lang="en-US"/>
        </a:p>
      </dgm:t>
    </dgm:pt>
    <dgm:pt modelId="{4DC8AF60-2975-4CFD-AA10-046DC2FBB4DD}" type="sibTrans" cxnId="{056114B3-1676-4F2F-B712-DCD0644FAA42}">
      <dgm:prSet/>
      <dgm:spPr/>
      <dgm:t>
        <a:bodyPr/>
        <a:lstStyle/>
        <a:p>
          <a:endParaRPr lang="en-US"/>
        </a:p>
      </dgm:t>
    </dgm:pt>
    <dgm:pt modelId="{93EED4BC-684B-4DA6-8902-BD71628C9DC5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Neem de verankering als activiteiten op in de activiteitenplanning.</a:t>
          </a:r>
          <a:endParaRPr lang="en-US" sz="3800" dirty="0">
            <a:solidFill>
              <a:schemeClr val="bg1"/>
            </a:solidFill>
          </a:endParaRPr>
        </a:p>
      </dgm:t>
    </dgm:pt>
    <dgm:pt modelId="{CC3BE604-3868-4D14-9E67-EB532A6C02CA}" type="parTrans" cxnId="{37F3BD03-090C-4A9D-B0E8-9FA68D2FB05D}">
      <dgm:prSet/>
      <dgm:spPr/>
      <dgm:t>
        <a:bodyPr/>
        <a:lstStyle/>
        <a:p>
          <a:endParaRPr lang="en-US"/>
        </a:p>
      </dgm:t>
    </dgm:pt>
    <dgm:pt modelId="{A319BBE4-1707-49C6-B8DF-4866C2A97EAF}" type="sibTrans" cxnId="{37F3BD03-090C-4A9D-B0E8-9FA68D2FB05D}">
      <dgm:prSet/>
      <dgm:spPr/>
      <dgm:t>
        <a:bodyPr/>
        <a:lstStyle/>
        <a:p>
          <a:endParaRPr lang="en-US"/>
        </a:p>
      </dgm:t>
    </dgm:pt>
    <dgm:pt modelId="{A1FD6C62-40F1-45E6-802B-93972A393393}" type="pres">
      <dgm:prSet presAssocID="{0F2170DE-9099-425D-950F-694F1434E05A}" presName="vert0" presStyleCnt="0">
        <dgm:presLayoutVars>
          <dgm:dir/>
          <dgm:animOne val="branch"/>
          <dgm:animLvl val="lvl"/>
        </dgm:presLayoutVars>
      </dgm:prSet>
      <dgm:spPr/>
    </dgm:pt>
    <dgm:pt modelId="{E8F47C88-B502-4745-B705-4E14EB46E7DC}" type="pres">
      <dgm:prSet presAssocID="{C5C8C5DB-2A6D-4817-B65B-B8E4BC99ED7E}" presName="thickLine" presStyleLbl="alignNode1" presStyleIdx="0" presStyleCnt="1"/>
      <dgm:spPr/>
    </dgm:pt>
    <dgm:pt modelId="{F5C5DB5F-ECB6-4BDA-A9C1-4621F8EC9CA9}" type="pres">
      <dgm:prSet presAssocID="{C5C8C5DB-2A6D-4817-B65B-B8E4BC99ED7E}" presName="horz1" presStyleCnt="0"/>
      <dgm:spPr/>
    </dgm:pt>
    <dgm:pt modelId="{30563D72-D431-4FF6-84E4-178495F1E9BD}" type="pres">
      <dgm:prSet presAssocID="{C5C8C5DB-2A6D-4817-B65B-B8E4BC99ED7E}" presName="tx1" presStyleLbl="revTx" presStyleIdx="0" presStyleCnt="4"/>
      <dgm:spPr/>
    </dgm:pt>
    <dgm:pt modelId="{2146F3F5-8B7A-4845-8FDE-EB535F5BD95F}" type="pres">
      <dgm:prSet presAssocID="{C5C8C5DB-2A6D-4817-B65B-B8E4BC99ED7E}" presName="vert1" presStyleCnt="0"/>
      <dgm:spPr/>
    </dgm:pt>
    <dgm:pt modelId="{9FDE66BE-8014-4245-A7C0-82A7595F703F}" type="pres">
      <dgm:prSet presAssocID="{0798F37D-A719-4184-8A63-1D8C3A50EF68}" presName="vertSpace2a" presStyleCnt="0"/>
      <dgm:spPr/>
    </dgm:pt>
    <dgm:pt modelId="{16DD128D-FBB6-42FE-A115-CD2ADD65B131}" type="pres">
      <dgm:prSet presAssocID="{0798F37D-A719-4184-8A63-1D8C3A50EF68}" presName="horz2" presStyleCnt="0"/>
      <dgm:spPr/>
    </dgm:pt>
    <dgm:pt modelId="{CF0ACD39-6C1C-41F8-A44E-ACD979E902FF}" type="pres">
      <dgm:prSet presAssocID="{0798F37D-A719-4184-8A63-1D8C3A50EF68}" presName="horzSpace2" presStyleCnt="0"/>
      <dgm:spPr/>
    </dgm:pt>
    <dgm:pt modelId="{27C7F4EB-5017-4EF2-85AE-15C4FA4EE020}" type="pres">
      <dgm:prSet presAssocID="{0798F37D-A719-4184-8A63-1D8C3A50EF68}" presName="tx2" presStyleLbl="revTx" presStyleIdx="1" presStyleCnt="4"/>
      <dgm:spPr/>
    </dgm:pt>
    <dgm:pt modelId="{63F09D14-C346-4E41-B574-29083A658EE1}" type="pres">
      <dgm:prSet presAssocID="{0798F37D-A719-4184-8A63-1D8C3A50EF68}" presName="vert2" presStyleCnt="0"/>
      <dgm:spPr/>
    </dgm:pt>
    <dgm:pt modelId="{E52AC8DB-3C8F-4C74-A030-C0D5F9C70B8E}" type="pres">
      <dgm:prSet presAssocID="{0798F37D-A719-4184-8A63-1D8C3A50EF68}" presName="thinLine2b" presStyleLbl="callout" presStyleIdx="0" presStyleCnt="3"/>
      <dgm:spPr/>
    </dgm:pt>
    <dgm:pt modelId="{E2875D26-2E4D-4D1C-8EC2-C9040075608B}" type="pres">
      <dgm:prSet presAssocID="{0798F37D-A719-4184-8A63-1D8C3A50EF68}" presName="vertSpace2b" presStyleCnt="0"/>
      <dgm:spPr/>
    </dgm:pt>
    <dgm:pt modelId="{E6338CFB-EFE9-4348-9174-1C8CB6D3E509}" type="pres">
      <dgm:prSet presAssocID="{23ECD9A7-F1B7-4AAD-AA8D-AEF0A9E6E731}" presName="horz2" presStyleCnt="0"/>
      <dgm:spPr/>
    </dgm:pt>
    <dgm:pt modelId="{D46D3474-6C5F-434A-B3B7-F409635B4474}" type="pres">
      <dgm:prSet presAssocID="{23ECD9A7-F1B7-4AAD-AA8D-AEF0A9E6E731}" presName="horzSpace2" presStyleCnt="0"/>
      <dgm:spPr/>
    </dgm:pt>
    <dgm:pt modelId="{882C9ACE-577F-4DFD-A905-B556ABACA386}" type="pres">
      <dgm:prSet presAssocID="{23ECD9A7-F1B7-4AAD-AA8D-AEF0A9E6E731}" presName="tx2" presStyleLbl="revTx" presStyleIdx="2" presStyleCnt="4"/>
      <dgm:spPr/>
    </dgm:pt>
    <dgm:pt modelId="{1E17AFE7-8863-4CDC-9BBC-EE6F5D2CF492}" type="pres">
      <dgm:prSet presAssocID="{23ECD9A7-F1B7-4AAD-AA8D-AEF0A9E6E731}" presName="vert2" presStyleCnt="0"/>
      <dgm:spPr/>
    </dgm:pt>
    <dgm:pt modelId="{9858C0CD-0B67-4246-B7DA-353192095E8F}" type="pres">
      <dgm:prSet presAssocID="{23ECD9A7-F1B7-4AAD-AA8D-AEF0A9E6E731}" presName="thinLine2b" presStyleLbl="callout" presStyleIdx="1" presStyleCnt="3"/>
      <dgm:spPr/>
    </dgm:pt>
    <dgm:pt modelId="{95E889B3-713D-4698-8126-5B2E3185A822}" type="pres">
      <dgm:prSet presAssocID="{23ECD9A7-F1B7-4AAD-AA8D-AEF0A9E6E731}" presName="vertSpace2b" presStyleCnt="0"/>
      <dgm:spPr/>
    </dgm:pt>
    <dgm:pt modelId="{8BEBF249-3BE4-406F-B1F8-F1C535534F0C}" type="pres">
      <dgm:prSet presAssocID="{93EED4BC-684B-4DA6-8902-BD71628C9DC5}" presName="horz2" presStyleCnt="0"/>
      <dgm:spPr/>
    </dgm:pt>
    <dgm:pt modelId="{CC24DF49-AD33-4305-9313-A90B9BEDDA07}" type="pres">
      <dgm:prSet presAssocID="{93EED4BC-684B-4DA6-8902-BD71628C9DC5}" presName="horzSpace2" presStyleCnt="0"/>
      <dgm:spPr/>
    </dgm:pt>
    <dgm:pt modelId="{C0AE100E-7C65-46A6-9B33-7E342934EDD1}" type="pres">
      <dgm:prSet presAssocID="{93EED4BC-684B-4DA6-8902-BD71628C9DC5}" presName="tx2" presStyleLbl="revTx" presStyleIdx="3" presStyleCnt="4"/>
      <dgm:spPr/>
    </dgm:pt>
    <dgm:pt modelId="{B6A7ECA1-2EDB-4474-94C1-A0098FAB9662}" type="pres">
      <dgm:prSet presAssocID="{93EED4BC-684B-4DA6-8902-BD71628C9DC5}" presName="vert2" presStyleCnt="0"/>
      <dgm:spPr/>
    </dgm:pt>
    <dgm:pt modelId="{7324DC15-99A5-4331-B973-C6CC5672A3E1}" type="pres">
      <dgm:prSet presAssocID="{93EED4BC-684B-4DA6-8902-BD71628C9DC5}" presName="thinLine2b" presStyleLbl="callout" presStyleIdx="2" presStyleCnt="3"/>
      <dgm:spPr/>
    </dgm:pt>
    <dgm:pt modelId="{7ABC8E24-E9D1-4E9E-AA67-4229047DC4B9}" type="pres">
      <dgm:prSet presAssocID="{93EED4BC-684B-4DA6-8902-BD71628C9DC5}" presName="vertSpace2b" presStyleCnt="0"/>
      <dgm:spPr/>
    </dgm:pt>
  </dgm:ptLst>
  <dgm:cxnLst>
    <dgm:cxn modelId="{37F3BD03-090C-4A9D-B0E8-9FA68D2FB05D}" srcId="{C5C8C5DB-2A6D-4817-B65B-B8E4BC99ED7E}" destId="{93EED4BC-684B-4DA6-8902-BD71628C9DC5}" srcOrd="2" destOrd="0" parTransId="{CC3BE604-3868-4D14-9E67-EB532A6C02CA}" sibTransId="{A319BBE4-1707-49C6-B8DF-4866C2A97EAF}"/>
    <dgm:cxn modelId="{CAD4F561-B6A2-4B92-9FAD-CF53BD3918A1}" type="presOf" srcId="{0798F37D-A719-4184-8A63-1D8C3A50EF68}" destId="{27C7F4EB-5017-4EF2-85AE-15C4FA4EE020}" srcOrd="0" destOrd="0" presId="urn:microsoft.com/office/officeart/2008/layout/LinedList"/>
    <dgm:cxn modelId="{8FB19373-9CD5-499B-AE39-5430FB4341AB}" type="presOf" srcId="{C5C8C5DB-2A6D-4817-B65B-B8E4BC99ED7E}" destId="{30563D72-D431-4FF6-84E4-178495F1E9BD}" srcOrd="0" destOrd="0" presId="urn:microsoft.com/office/officeart/2008/layout/LinedList"/>
    <dgm:cxn modelId="{1332C178-8170-4899-A402-68B0E82EEAA6}" type="presOf" srcId="{0F2170DE-9099-425D-950F-694F1434E05A}" destId="{A1FD6C62-40F1-45E6-802B-93972A393393}" srcOrd="0" destOrd="0" presId="urn:microsoft.com/office/officeart/2008/layout/LinedList"/>
    <dgm:cxn modelId="{6F9DD558-F45F-4077-B12D-7B4D444DBF39}" type="presOf" srcId="{93EED4BC-684B-4DA6-8902-BD71628C9DC5}" destId="{C0AE100E-7C65-46A6-9B33-7E342934EDD1}" srcOrd="0" destOrd="0" presId="urn:microsoft.com/office/officeart/2008/layout/LinedList"/>
    <dgm:cxn modelId="{AD8E3181-2E16-4A31-AF10-3CA6A9DB9B70}" srcId="{C5C8C5DB-2A6D-4817-B65B-B8E4BC99ED7E}" destId="{0798F37D-A719-4184-8A63-1D8C3A50EF68}" srcOrd="0" destOrd="0" parTransId="{3104F81C-E838-4D13-B04A-4B637A8D8277}" sibTransId="{EBC13F75-7FCF-4233-8379-7EB2B183C869}"/>
    <dgm:cxn modelId="{056114B3-1676-4F2F-B712-DCD0644FAA42}" srcId="{C5C8C5DB-2A6D-4817-B65B-B8E4BC99ED7E}" destId="{23ECD9A7-F1B7-4AAD-AA8D-AEF0A9E6E731}" srcOrd="1" destOrd="0" parTransId="{5767F194-3F17-4CC1-ADB3-0C212091EFA7}" sibTransId="{4DC8AF60-2975-4CFD-AA10-046DC2FBB4DD}"/>
    <dgm:cxn modelId="{136897E0-26BA-45F2-8016-6129390764F2}" srcId="{0F2170DE-9099-425D-950F-694F1434E05A}" destId="{C5C8C5DB-2A6D-4817-B65B-B8E4BC99ED7E}" srcOrd="0" destOrd="0" parTransId="{A394C794-B8FA-43FF-B1C9-A1EF738EEC7E}" sibTransId="{6502A0D8-50B0-45D9-962C-C6838CF03835}"/>
    <dgm:cxn modelId="{244441E9-6862-4708-8553-2149D442EA59}" type="presOf" srcId="{23ECD9A7-F1B7-4AAD-AA8D-AEF0A9E6E731}" destId="{882C9ACE-577F-4DFD-A905-B556ABACA386}" srcOrd="0" destOrd="0" presId="urn:microsoft.com/office/officeart/2008/layout/LinedList"/>
    <dgm:cxn modelId="{8DC01492-659F-4837-9E54-6BBAE3FEFA83}" type="presParOf" srcId="{A1FD6C62-40F1-45E6-802B-93972A393393}" destId="{E8F47C88-B502-4745-B705-4E14EB46E7DC}" srcOrd="0" destOrd="0" presId="urn:microsoft.com/office/officeart/2008/layout/LinedList"/>
    <dgm:cxn modelId="{C291A5BF-7388-4637-B81D-EDDC3402D199}" type="presParOf" srcId="{A1FD6C62-40F1-45E6-802B-93972A393393}" destId="{F5C5DB5F-ECB6-4BDA-A9C1-4621F8EC9CA9}" srcOrd="1" destOrd="0" presId="urn:microsoft.com/office/officeart/2008/layout/LinedList"/>
    <dgm:cxn modelId="{B2A07B05-3F29-4C47-B9D2-4EE5FA01EAB3}" type="presParOf" srcId="{F5C5DB5F-ECB6-4BDA-A9C1-4621F8EC9CA9}" destId="{30563D72-D431-4FF6-84E4-178495F1E9BD}" srcOrd="0" destOrd="0" presId="urn:microsoft.com/office/officeart/2008/layout/LinedList"/>
    <dgm:cxn modelId="{2776C5E1-CA26-46C1-9401-35785227FFEB}" type="presParOf" srcId="{F5C5DB5F-ECB6-4BDA-A9C1-4621F8EC9CA9}" destId="{2146F3F5-8B7A-4845-8FDE-EB535F5BD95F}" srcOrd="1" destOrd="0" presId="urn:microsoft.com/office/officeart/2008/layout/LinedList"/>
    <dgm:cxn modelId="{74C164A6-B559-4A9E-A611-C3A50ADAD1F7}" type="presParOf" srcId="{2146F3F5-8B7A-4845-8FDE-EB535F5BD95F}" destId="{9FDE66BE-8014-4245-A7C0-82A7595F703F}" srcOrd="0" destOrd="0" presId="urn:microsoft.com/office/officeart/2008/layout/LinedList"/>
    <dgm:cxn modelId="{79084BDA-3F66-46A1-AE59-13CC01B56FD4}" type="presParOf" srcId="{2146F3F5-8B7A-4845-8FDE-EB535F5BD95F}" destId="{16DD128D-FBB6-42FE-A115-CD2ADD65B131}" srcOrd="1" destOrd="0" presId="urn:microsoft.com/office/officeart/2008/layout/LinedList"/>
    <dgm:cxn modelId="{846A0336-9030-41AD-998F-6804C215D938}" type="presParOf" srcId="{16DD128D-FBB6-42FE-A115-CD2ADD65B131}" destId="{CF0ACD39-6C1C-41F8-A44E-ACD979E902FF}" srcOrd="0" destOrd="0" presId="urn:microsoft.com/office/officeart/2008/layout/LinedList"/>
    <dgm:cxn modelId="{70F9AA08-1B6C-475F-A62B-E7EC54D49603}" type="presParOf" srcId="{16DD128D-FBB6-42FE-A115-CD2ADD65B131}" destId="{27C7F4EB-5017-4EF2-85AE-15C4FA4EE020}" srcOrd="1" destOrd="0" presId="urn:microsoft.com/office/officeart/2008/layout/LinedList"/>
    <dgm:cxn modelId="{5400850C-FD8F-4C8F-B59C-AF3DECC21831}" type="presParOf" srcId="{16DD128D-FBB6-42FE-A115-CD2ADD65B131}" destId="{63F09D14-C346-4E41-B574-29083A658EE1}" srcOrd="2" destOrd="0" presId="urn:microsoft.com/office/officeart/2008/layout/LinedList"/>
    <dgm:cxn modelId="{6A3E95FA-E878-4160-A0E9-E5F280D54EFB}" type="presParOf" srcId="{2146F3F5-8B7A-4845-8FDE-EB535F5BD95F}" destId="{E52AC8DB-3C8F-4C74-A030-C0D5F9C70B8E}" srcOrd="2" destOrd="0" presId="urn:microsoft.com/office/officeart/2008/layout/LinedList"/>
    <dgm:cxn modelId="{D9419F45-1294-4C20-9E3E-1E72E5061F92}" type="presParOf" srcId="{2146F3F5-8B7A-4845-8FDE-EB535F5BD95F}" destId="{E2875D26-2E4D-4D1C-8EC2-C9040075608B}" srcOrd="3" destOrd="0" presId="urn:microsoft.com/office/officeart/2008/layout/LinedList"/>
    <dgm:cxn modelId="{4E1E0C07-AA3A-48CD-B3AE-A2AD449A81B7}" type="presParOf" srcId="{2146F3F5-8B7A-4845-8FDE-EB535F5BD95F}" destId="{E6338CFB-EFE9-4348-9174-1C8CB6D3E509}" srcOrd="4" destOrd="0" presId="urn:microsoft.com/office/officeart/2008/layout/LinedList"/>
    <dgm:cxn modelId="{0862852C-10ED-473B-A453-CC3B11A9CE86}" type="presParOf" srcId="{E6338CFB-EFE9-4348-9174-1C8CB6D3E509}" destId="{D46D3474-6C5F-434A-B3B7-F409635B4474}" srcOrd="0" destOrd="0" presId="urn:microsoft.com/office/officeart/2008/layout/LinedList"/>
    <dgm:cxn modelId="{9D391071-FCCD-4B8A-9D8C-545382ACCB00}" type="presParOf" srcId="{E6338CFB-EFE9-4348-9174-1C8CB6D3E509}" destId="{882C9ACE-577F-4DFD-A905-B556ABACA386}" srcOrd="1" destOrd="0" presId="urn:microsoft.com/office/officeart/2008/layout/LinedList"/>
    <dgm:cxn modelId="{31644278-A749-4132-911E-33EDA0E30915}" type="presParOf" srcId="{E6338CFB-EFE9-4348-9174-1C8CB6D3E509}" destId="{1E17AFE7-8863-4CDC-9BBC-EE6F5D2CF492}" srcOrd="2" destOrd="0" presId="urn:microsoft.com/office/officeart/2008/layout/LinedList"/>
    <dgm:cxn modelId="{E5E1F292-F5BC-43E2-B2F4-6D705A068EAA}" type="presParOf" srcId="{2146F3F5-8B7A-4845-8FDE-EB535F5BD95F}" destId="{9858C0CD-0B67-4246-B7DA-353192095E8F}" srcOrd="5" destOrd="0" presId="urn:microsoft.com/office/officeart/2008/layout/LinedList"/>
    <dgm:cxn modelId="{E6719B59-9319-4CD7-A3D9-99E86931F3B8}" type="presParOf" srcId="{2146F3F5-8B7A-4845-8FDE-EB535F5BD95F}" destId="{95E889B3-713D-4698-8126-5B2E3185A822}" srcOrd="6" destOrd="0" presId="urn:microsoft.com/office/officeart/2008/layout/LinedList"/>
    <dgm:cxn modelId="{DB6A7CD7-0AFA-4270-98BA-9763FB2CD7D9}" type="presParOf" srcId="{2146F3F5-8B7A-4845-8FDE-EB535F5BD95F}" destId="{8BEBF249-3BE4-406F-B1F8-F1C535534F0C}" srcOrd="7" destOrd="0" presId="urn:microsoft.com/office/officeart/2008/layout/LinedList"/>
    <dgm:cxn modelId="{C8819631-5687-4C85-A222-EF96B33167E4}" type="presParOf" srcId="{8BEBF249-3BE4-406F-B1F8-F1C535534F0C}" destId="{CC24DF49-AD33-4305-9313-A90B9BEDDA07}" srcOrd="0" destOrd="0" presId="urn:microsoft.com/office/officeart/2008/layout/LinedList"/>
    <dgm:cxn modelId="{E239D145-2674-413B-AA7E-BA10CF48266F}" type="presParOf" srcId="{8BEBF249-3BE4-406F-B1F8-F1C535534F0C}" destId="{C0AE100E-7C65-46A6-9B33-7E342934EDD1}" srcOrd="1" destOrd="0" presId="urn:microsoft.com/office/officeart/2008/layout/LinedList"/>
    <dgm:cxn modelId="{9807BB11-EFD5-4596-973F-68D7D7056EE7}" type="presParOf" srcId="{8BEBF249-3BE4-406F-B1F8-F1C535534F0C}" destId="{B6A7ECA1-2EDB-4474-94C1-A0098FAB9662}" srcOrd="2" destOrd="0" presId="urn:microsoft.com/office/officeart/2008/layout/LinedList"/>
    <dgm:cxn modelId="{EF27CE78-FE73-4B5B-B935-D8559E784366}" type="presParOf" srcId="{2146F3F5-8B7A-4845-8FDE-EB535F5BD95F}" destId="{7324DC15-99A5-4331-B973-C6CC5672A3E1}" srcOrd="8" destOrd="0" presId="urn:microsoft.com/office/officeart/2008/layout/LinedList"/>
    <dgm:cxn modelId="{E20B0E23-A6FA-4943-8F3D-A0A08246E7EF}" type="presParOf" srcId="{2146F3F5-8B7A-4845-8FDE-EB535F5BD95F}" destId="{7ABC8E24-E9D1-4E9E-AA67-4229047DC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170DE-9099-425D-950F-694F1434E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8C5DB-2A6D-4817-B65B-B8E4BC99ED7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Impact</a:t>
          </a:r>
          <a:endParaRPr lang="en-US" dirty="0">
            <a:solidFill>
              <a:schemeClr val="bg1"/>
            </a:solidFill>
          </a:endParaRPr>
        </a:p>
      </dgm:t>
    </dgm:pt>
    <dgm:pt modelId="{A394C794-B8FA-43FF-B1C9-A1EF738EEC7E}" type="parTrans" cxnId="{136897E0-26BA-45F2-8016-6129390764F2}">
      <dgm:prSet/>
      <dgm:spPr/>
      <dgm:t>
        <a:bodyPr/>
        <a:lstStyle/>
        <a:p>
          <a:endParaRPr lang="en-US"/>
        </a:p>
      </dgm:t>
    </dgm:pt>
    <dgm:pt modelId="{6502A0D8-50B0-45D9-962C-C6838CF03835}" type="sibTrans" cxnId="{136897E0-26BA-45F2-8016-6129390764F2}">
      <dgm:prSet/>
      <dgm:spPr/>
      <dgm:t>
        <a:bodyPr/>
        <a:lstStyle/>
        <a:p>
          <a:endParaRPr lang="en-US"/>
        </a:p>
      </dgm:t>
    </dgm:pt>
    <dgm:pt modelId="{0798F37D-A719-4184-8A63-1D8C3A50EF68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Maak de externe omgeving het startpunt van de aanvraag</a:t>
          </a:r>
          <a:endParaRPr lang="en-US" dirty="0">
            <a:solidFill>
              <a:schemeClr val="bg1"/>
            </a:solidFill>
          </a:endParaRPr>
        </a:p>
      </dgm:t>
    </dgm:pt>
    <dgm:pt modelId="{3104F81C-E838-4D13-B04A-4B637A8D8277}" type="parTrans" cxnId="{AD8E3181-2E16-4A31-AF10-3CA6A9DB9B70}">
      <dgm:prSet/>
      <dgm:spPr/>
      <dgm:t>
        <a:bodyPr/>
        <a:lstStyle/>
        <a:p>
          <a:endParaRPr lang="en-US"/>
        </a:p>
      </dgm:t>
    </dgm:pt>
    <dgm:pt modelId="{EBC13F75-7FCF-4233-8379-7EB2B183C869}" type="sibTrans" cxnId="{AD8E3181-2E16-4A31-AF10-3CA6A9DB9B70}">
      <dgm:prSet/>
      <dgm:spPr/>
      <dgm:t>
        <a:bodyPr/>
        <a:lstStyle/>
        <a:p>
          <a:endParaRPr lang="en-US"/>
        </a:p>
      </dgm:t>
    </dgm:pt>
    <dgm:pt modelId="{23ECD9A7-F1B7-4AAD-AA8D-AEF0A9E6E731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Beschrijf concreet de ‘</a:t>
          </a:r>
          <a:r>
            <a:rPr lang="nl-NL" dirty="0" err="1">
              <a:solidFill>
                <a:schemeClr val="bg1"/>
              </a:solidFill>
            </a:rPr>
            <a:t>ist</a:t>
          </a:r>
          <a:r>
            <a:rPr lang="nl-NL" dirty="0">
              <a:solidFill>
                <a:schemeClr val="bg1"/>
              </a:solidFill>
            </a:rPr>
            <a:t>’ situatie van de huidige organisatie/situatie</a:t>
          </a:r>
          <a:endParaRPr lang="en-US" dirty="0">
            <a:solidFill>
              <a:schemeClr val="bg1"/>
            </a:solidFill>
          </a:endParaRPr>
        </a:p>
      </dgm:t>
    </dgm:pt>
    <dgm:pt modelId="{5767F194-3F17-4CC1-ADB3-0C212091EFA7}" type="parTrans" cxnId="{056114B3-1676-4F2F-B712-DCD0644FAA42}">
      <dgm:prSet/>
      <dgm:spPr/>
      <dgm:t>
        <a:bodyPr/>
        <a:lstStyle/>
        <a:p>
          <a:endParaRPr lang="en-US"/>
        </a:p>
      </dgm:t>
    </dgm:pt>
    <dgm:pt modelId="{4DC8AF60-2975-4CFD-AA10-046DC2FBB4DD}" type="sibTrans" cxnId="{056114B3-1676-4F2F-B712-DCD0644FAA42}">
      <dgm:prSet/>
      <dgm:spPr/>
      <dgm:t>
        <a:bodyPr/>
        <a:lstStyle/>
        <a:p>
          <a:endParaRPr lang="en-US"/>
        </a:p>
      </dgm:t>
    </dgm:pt>
    <dgm:pt modelId="{93EED4BC-684B-4DA6-8902-BD71628C9DC5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Leg uit dat de organisatie / het initiatief geen ‘eiland’ in de regio of sector is </a:t>
          </a:r>
          <a:endParaRPr lang="en-US" dirty="0">
            <a:solidFill>
              <a:schemeClr val="bg1"/>
            </a:solidFill>
          </a:endParaRPr>
        </a:p>
      </dgm:t>
    </dgm:pt>
    <dgm:pt modelId="{CC3BE604-3868-4D14-9E67-EB532A6C02CA}" type="parTrans" cxnId="{37F3BD03-090C-4A9D-B0E8-9FA68D2FB05D}">
      <dgm:prSet/>
      <dgm:spPr/>
      <dgm:t>
        <a:bodyPr/>
        <a:lstStyle/>
        <a:p>
          <a:endParaRPr lang="en-US"/>
        </a:p>
      </dgm:t>
    </dgm:pt>
    <dgm:pt modelId="{A319BBE4-1707-49C6-B8DF-4866C2A97EAF}" type="sibTrans" cxnId="{37F3BD03-090C-4A9D-B0E8-9FA68D2FB05D}">
      <dgm:prSet/>
      <dgm:spPr/>
      <dgm:t>
        <a:bodyPr/>
        <a:lstStyle/>
        <a:p>
          <a:endParaRPr lang="en-US"/>
        </a:p>
      </dgm:t>
    </dgm:pt>
    <dgm:pt modelId="{A1FD6C62-40F1-45E6-802B-93972A393393}" type="pres">
      <dgm:prSet presAssocID="{0F2170DE-9099-425D-950F-694F1434E05A}" presName="vert0" presStyleCnt="0">
        <dgm:presLayoutVars>
          <dgm:dir/>
          <dgm:animOne val="branch"/>
          <dgm:animLvl val="lvl"/>
        </dgm:presLayoutVars>
      </dgm:prSet>
      <dgm:spPr/>
    </dgm:pt>
    <dgm:pt modelId="{E8F47C88-B502-4745-B705-4E14EB46E7DC}" type="pres">
      <dgm:prSet presAssocID="{C5C8C5DB-2A6D-4817-B65B-B8E4BC99ED7E}" presName="thickLine" presStyleLbl="alignNode1" presStyleIdx="0" presStyleCnt="1"/>
      <dgm:spPr/>
    </dgm:pt>
    <dgm:pt modelId="{F5C5DB5F-ECB6-4BDA-A9C1-4621F8EC9CA9}" type="pres">
      <dgm:prSet presAssocID="{C5C8C5DB-2A6D-4817-B65B-B8E4BC99ED7E}" presName="horz1" presStyleCnt="0"/>
      <dgm:spPr/>
    </dgm:pt>
    <dgm:pt modelId="{30563D72-D431-4FF6-84E4-178495F1E9BD}" type="pres">
      <dgm:prSet presAssocID="{C5C8C5DB-2A6D-4817-B65B-B8E4BC99ED7E}" presName="tx1" presStyleLbl="revTx" presStyleIdx="0" presStyleCnt="4"/>
      <dgm:spPr/>
    </dgm:pt>
    <dgm:pt modelId="{2146F3F5-8B7A-4845-8FDE-EB535F5BD95F}" type="pres">
      <dgm:prSet presAssocID="{C5C8C5DB-2A6D-4817-B65B-B8E4BC99ED7E}" presName="vert1" presStyleCnt="0"/>
      <dgm:spPr/>
    </dgm:pt>
    <dgm:pt modelId="{9FDE66BE-8014-4245-A7C0-82A7595F703F}" type="pres">
      <dgm:prSet presAssocID="{0798F37D-A719-4184-8A63-1D8C3A50EF68}" presName="vertSpace2a" presStyleCnt="0"/>
      <dgm:spPr/>
    </dgm:pt>
    <dgm:pt modelId="{16DD128D-FBB6-42FE-A115-CD2ADD65B131}" type="pres">
      <dgm:prSet presAssocID="{0798F37D-A719-4184-8A63-1D8C3A50EF68}" presName="horz2" presStyleCnt="0"/>
      <dgm:spPr/>
    </dgm:pt>
    <dgm:pt modelId="{CF0ACD39-6C1C-41F8-A44E-ACD979E902FF}" type="pres">
      <dgm:prSet presAssocID="{0798F37D-A719-4184-8A63-1D8C3A50EF68}" presName="horzSpace2" presStyleCnt="0"/>
      <dgm:spPr/>
    </dgm:pt>
    <dgm:pt modelId="{27C7F4EB-5017-4EF2-85AE-15C4FA4EE020}" type="pres">
      <dgm:prSet presAssocID="{0798F37D-A719-4184-8A63-1D8C3A50EF68}" presName="tx2" presStyleLbl="revTx" presStyleIdx="1" presStyleCnt="4"/>
      <dgm:spPr/>
    </dgm:pt>
    <dgm:pt modelId="{63F09D14-C346-4E41-B574-29083A658EE1}" type="pres">
      <dgm:prSet presAssocID="{0798F37D-A719-4184-8A63-1D8C3A50EF68}" presName="vert2" presStyleCnt="0"/>
      <dgm:spPr/>
    </dgm:pt>
    <dgm:pt modelId="{E52AC8DB-3C8F-4C74-A030-C0D5F9C70B8E}" type="pres">
      <dgm:prSet presAssocID="{0798F37D-A719-4184-8A63-1D8C3A50EF68}" presName="thinLine2b" presStyleLbl="callout" presStyleIdx="0" presStyleCnt="3"/>
      <dgm:spPr/>
    </dgm:pt>
    <dgm:pt modelId="{E2875D26-2E4D-4D1C-8EC2-C9040075608B}" type="pres">
      <dgm:prSet presAssocID="{0798F37D-A719-4184-8A63-1D8C3A50EF68}" presName="vertSpace2b" presStyleCnt="0"/>
      <dgm:spPr/>
    </dgm:pt>
    <dgm:pt modelId="{E6338CFB-EFE9-4348-9174-1C8CB6D3E509}" type="pres">
      <dgm:prSet presAssocID="{23ECD9A7-F1B7-4AAD-AA8D-AEF0A9E6E731}" presName="horz2" presStyleCnt="0"/>
      <dgm:spPr/>
    </dgm:pt>
    <dgm:pt modelId="{D46D3474-6C5F-434A-B3B7-F409635B4474}" type="pres">
      <dgm:prSet presAssocID="{23ECD9A7-F1B7-4AAD-AA8D-AEF0A9E6E731}" presName="horzSpace2" presStyleCnt="0"/>
      <dgm:spPr/>
    </dgm:pt>
    <dgm:pt modelId="{882C9ACE-577F-4DFD-A905-B556ABACA386}" type="pres">
      <dgm:prSet presAssocID="{23ECD9A7-F1B7-4AAD-AA8D-AEF0A9E6E731}" presName="tx2" presStyleLbl="revTx" presStyleIdx="2" presStyleCnt="4"/>
      <dgm:spPr/>
    </dgm:pt>
    <dgm:pt modelId="{1E17AFE7-8863-4CDC-9BBC-EE6F5D2CF492}" type="pres">
      <dgm:prSet presAssocID="{23ECD9A7-F1B7-4AAD-AA8D-AEF0A9E6E731}" presName="vert2" presStyleCnt="0"/>
      <dgm:spPr/>
    </dgm:pt>
    <dgm:pt modelId="{9858C0CD-0B67-4246-B7DA-353192095E8F}" type="pres">
      <dgm:prSet presAssocID="{23ECD9A7-F1B7-4AAD-AA8D-AEF0A9E6E731}" presName="thinLine2b" presStyleLbl="callout" presStyleIdx="1" presStyleCnt="3"/>
      <dgm:spPr/>
    </dgm:pt>
    <dgm:pt modelId="{95E889B3-713D-4698-8126-5B2E3185A822}" type="pres">
      <dgm:prSet presAssocID="{23ECD9A7-F1B7-4AAD-AA8D-AEF0A9E6E731}" presName="vertSpace2b" presStyleCnt="0"/>
      <dgm:spPr/>
    </dgm:pt>
    <dgm:pt modelId="{8BEBF249-3BE4-406F-B1F8-F1C535534F0C}" type="pres">
      <dgm:prSet presAssocID="{93EED4BC-684B-4DA6-8902-BD71628C9DC5}" presName="horz2" presStyleCnt="0"/>
      <dgm:spPr/>
    </dgm:pt>
    <dgm:pt modelId="{CC24DF49-AD33-4305-9313-A90B9BEDDA07}" type="pres">
      <dgm:prSet presAssocID="{93EED4BC-684B-4DA6-8902-BD71628C9DC5}" presName="horzSpace2" presStyleCnt="0"/>
      <dgm:spPr/>
    </dgm:pt>
    <dgm:pt modelId="{C0AE100E-7C65-46A6-9B33-7E342934EDD1}" type="pres">
      <dgm:prSet presAssocID="{93EED4BC-684B-4DA6-8902-BD71628C9DC5}" presName="tx2" presStyleLbl="revTx" presStyleIdx="3" presStyleCnt="4"/>
      <dgm:spPr/>
    </dgm:pt>
    <dgm:pt modelId="{B6A7ECA1-2EDB-4474-94C1-A0098FAB9662}" type="pres">
      <dgm:prSet presAssocID="{93EED4BC-684B-4DA6-8902-BD71628C9DC5}" presName="vert2" presStyleCnt="0"/>
      <dgm:spPr/>
    </dgm:pt>
    <dgm:pt modelId="{7324DC15-99A5-4331-B973-C6CC5672A3E1}" type="pres">
      <dgm:prSet presAssocID="{93EED4BC-684B-4DA6-8902-BD71628C9DC5}" presName="thinLine2b" presStyleLbl="callout" presStyleIdx="2" presStyleCnt="3"/>
      <dgm:spPr/>
    </dgm:pt>
    <dgm:pt modelId="{7ABC8E24-E9D1-4E9E-AA67-4229047DC4B9}" type="pres">
      <dgm:prSet presAssocID="{93EED4BC-684B-4DA6-8902-BD71628C9DC5}" presName="vertSpace2b" presStyleCnt="0"/>
      <dgm:spPr/>
    </dgm:pt>
  </dgm:ptLst>
  <dgm:cxnLst>
    <dgm:cxn modelId="{37F3BD03-090C-4A9D-B0E8-9FA68D2FB05D}" srcId="{C5C8C5DB-2A6D-4817-B65B-B8E4BC99ED7E}" destId="{93EED4BC-684B-4DA6-8902-BD71628C9DC5}" srcOrd="2" destOrd="0" parTransId="{CC3BE604-3868-4D14-9E67-EB532A6C02CA}" sibTransId="{A319BBE4-1707-49C6-B8DF-4866C2A97EAF}"/>
    <dgm:cxn modelId="{CAD4F561-B6A2-4B92-9FAD-CF53BD3918A1}" type="presOf" srcId="{0798F37D-A719-4184-8A63-1D8C3A50EF68}" destId="{27C7F4EB-5017-4EF2-85AE-15C4FA4EE020}" srcOrd="0" destOrd="0" presId="urn:microsoft.com/office/officeart/2008/layout/LinedList"/>
    <dgm:cxn modelId="{8FB19373-9CD5-499B-AE39-5430FB4341AB}" type="presOf" srcId="{C5C8C5DB-2A6D-4817-B65B-B8E4BC99ED7E}" destId="{30563D72-D431-4FF6-84E4-178495F1E9BD}" srcOrd="0" destOrd="0" presId="urn:microsoft.com/office/officeart/2008/layout/LinedList"/>
    <dgm:cxn modelId="{1332C178-8170-4899-A402-68B0E82EEAA6}" type="presOf" srcId="{0F2170DE-9099-425D-950F-694F1434E05A}" destId="{A1FD6C62-40F1-45E6-802B-93972A393393}" srcOrd="0" destOrd="0" presId="urn:microsoft.com/office/officeart/2008/layout/LinedList"/>
    <dgm:cxn modelId="{6F9DD558-F45F-4077-B12D-7B4D444DBF39}" type="presOf" srcId="{93EED4BC-684B-4DA6-8902-BD71628C9DC5}" destId="{C0AE100E-7C65-46A6-9B33-7E342934EDD1}" srcOrd="0" destOrd="0" presId="urn:microsoft.com/office/officeart/2008/layout/LinedList"/>
    <dgm:cxn modelId="{AD8E3181-2E16-4A31-AF10-3CA6A9DB9B70}" srcId="{C5C8C5DB-2A6D-4817-B65B-B8E4BC99ED7E}" destId="{0798F37D-A719-4184-8A63-1D8C3A50EF68}" srcOrd="0" destOrd="0" parTransId="{3104F81C-E838-4D13-B04A-4B637A8D8277}" sibTransId="{EBC13F75-7FCF-4233-8379-7EB2B183C869}"/>
    <dgm:cxn modelId="{056114B3-1676-4F2F-B712-DCD0644FAA42}" srcId="{C5C8C5DB-2A6D-4817-B65B-B8E4BC99ED7E}" destId="{23ECD9A7-F1B7-4AAD-AA8D-AEF0A9E6E731}" srcOrd="1" destOrd="0" parTransId="{5767F194-3F17-4CC1-ADB3-0C212091EFA7}" sibTransId="{4DC8AF60-2975-4CFD-AA10-046DC2FBB4DD}"/>
    <dgm:cxn modelId="{136897E0-26BA-45F2-8016-6129390764F2}" srcId="{0F2170DE-9099-425D-950F-694F1434E05A}" destId="{C5C8C5DB-2A6D-4817-B65B-B8E4BC99ED7E}" srcOrd="0" destOrd="0" parTransId="{A394C794-B8FA-43FF-B1C9-A1EF738EEC7E}" sibTransId="{6502A0D8-50B0-45D9-962C-C6838CF03835}"/>
    <dgm:cxn modelId="{244441E9-6862-4708-8553-2149D442EA59}" type="presOf" srcId="{23ECD9A7-F1B7-4AAD-AA8D-AEF0A9E6E731}" destId="{882C9ACE-577F-4DFD-A905-B556ABACA386}" srcOrd="0" destOrd="0" presId="urn:microsoft.com/office/officeart/2008/layout/LinedList"/>
    <dgm:cxn modelId="{8DC01492-659F-4837-9E54-6BBAE3FEFA83}" type="presParOf" srcId="{A1FD6C62-40F1-45E6-802B-93972A393393}" destId="{E8F47C88-B502-4745-B705-4E14EB46E7DC}" srcOrd="0" destOrd="0" presId="urn:microsoft.com/office/officeart/2008/layout/LinedList"/>
    <dgm:cxn modelId="{C291A5BF-7388-4637-B81D-EDDC3402D199}" type="presParOf" srcId="{A1FD6C62-40F1-45E6-802B-93972A393393}" destId="{F5C5DB5F-ECB6-4BDA-A9C1-4621F8EC9CA9}" srcOrd="1" destOrd="0" presId="urn:microsoft.com/office/officeart/2008/layout/LinedList"/>
    <dgm:cxn modelId="{B2A07B05-3F29-4C47-B9D2-4EE5FA01EAB3}" type="presParOf" srcId="{F5C5DB5F-ECB6-4BDA-A9C1-4621F8EC9CA9}" destId="{30563D72-D431-4FF6-84E4-178495F1E9BD}" srcOrd="0" destOrd="0" presId="urn:microsoft.com/office/officeart/2008/layout/LinedList"/>
    <dgm:cxn modelId="{2776C5E1-CA26-46C1-9401-35785227FFEB}" type="presParOf" srcId="{F5C5DB5F-ECB6-4BDA-A9C1-4621F8EC9CA9}" destId="{2146F3F5-8B7A-4845-8FDE-EB535F5BD95F}" srcOrd="1" destOrd="0" presId="urn:microsoft.com/office/officeart/2008/layout/LinedList"/>
    <dgm:cxn modelId="{74C164A6-B559-4A9E-A611-C3A50ADAD1F7}" type="presParOf" srcId="{2146F3F5-8B7A-4845-8FDE-EB535F5BD95F}" destId="{9FDE66BE-8014-4245-A7C0-82A7595F703F}" srcOrd="0" destOrd="0" presId="urn:microsoft.com/office/officeart/2008/layout/LinedList"/>
    <dgm:cxn modelId="{79084BDA-3F66-46A1-AE59-13CC01B56FD4}" type="presParOf" srcId="{2146F3F5-8B7A-4845-8FDE-EB535F5BD95F}" destId="{16DD128D-FBB6-42FE-A115-CD2ADD65B131}" srcOrd="1" destOrd="0" presId="urn:microsoft.com/office/officeart/2008/layout/LinedList"/>
    <dgm:cxn modelId="{846A0336-9030-41AD-998F-6804C215D938}" type="presParOf" srcId="{16DD128D-FBB6-42FE-A115-CD2ADD65B131}" destId="{CF0ACD39-6C1C-41F8-A44E-ACD979E902FF}" srcOrd="0" destOrd="0" presId="urn:microsoft.com/office/officeart/2008/layout/LinedList"/>
    <dgm:cxn modelId="{70F9AA08-1B6C-475F-A62B-E7EC54D49603}" type="presParOf" srcId="{16DD128D-FBB6-42FE-A115-CD2ADD65B131}" destId="{27C7F4EB-5017-4EF2-85AE-15C4FA4EE020}" srcOrd="1" destOrd="0" presId="urn:microsoft.com/office/officeart/2008/layout/LinedList"/>
    <dgm:cxn modelId="{5400850C-FD8F-4C8F-B59C-AF3DECC21831}" type="presParOf" srcId="{16DD128D-FBB6-42FE-A115-CD2ADD65B131}" destId="{63F09D14-C346-4E41-B574-29083A658EE1}" srcOrd="2" destOrd="0" presId="urn:microsoft.com/office/officeart/2008/layout/LinedList"/>
    <dgm:cxn modelId="{6A3E95FA-E878-4160-A0E9-E5F280D54EFB}" type="presParOf" srcId="{2146F3F5-8B7A-4845-8FDE-EB535F5BD95F}" destId="{E52AC8DB-3C8F-4C74-A030-C0D5F9C70B8E}" srcOrd="2" destOrd="0" presId="urn:microsoft.com/office/officeart/2008/layout/LinedList"/>
    <dgm:cxn modelId="{D9419F45-1294-4C20-9E3E-1E72E5061F92}" type="presParOf" srcId="{2146F3F5-8B7A-4845-8FDE-EB535F5BD95F}" destId="{E2875D26-2E4D-4D1C-8EC2-C9040075608B}" srcOrd="3" destOrd="0" presId="urn:microsoft.com/office/officeart/2008/layout/LinedList"/>
    <dgm:cxn modelId="{4E1E0C07-AA3A-48CD-B3AE-A2AD449A81B7}" type="presParOf" srcId="{2146F3F5-8B7A-4845-8FDE-EB535F5BD95F}" destId="{E6338CFB-EFE9-4348-9174-1C8CB6D3E509}" srcOrd="4" destOrd="0" presId="urn:microsoft.com/office/officeart/2008/layout/LinedList"/>
    <dgm:cxn modelId="{0862852C-10ED-473B-A453-CC3B11A9CE86}" type="presParOf" srcId="{E6338CFB-EFE9-4348-9174-1C8CB6D3E509}" destId="{D46D3474-6C5F-434A-B3B7-F409635B4474}" srcOrd="0" destOrd="0" presId="urn:microsoft.com/office/officeart/2008/layout/LinedList"/>
    <dgm:cxn modelId="{9D391071-FCCD-4B8A-9D8C-545382ACCB00}" type="presParOf" srcId="{E6338CFB-EFE9-4348-9174-1C8CB6D3E509}" destId="{882C9ACE-577F-4DFD-A905-B556ABACA386}" srcOrd="1" destOrd="0" presId="urn:microsoft.com/office/officeart/2008/layout/LinedList"/>
    <dgm:cxn modelId="{31644278-A749-4132-911E-33EDA0E30915}" type="presParOf" srcId="{E6338CFB-EFE9-4348-9174-1C8CB6D3E509}" destId="{1E17AFE7-8863-4CDC-9BBC-EE6F5D2CF492}" srcOrd="2" destOrd="0" presId="urn:microsoft.com/office/officeart/2008/layout/LinedList"/>
    <dgm:cxn modelId="{E5E1F292-F5BC-43E2-B2F4-6D705A068EAA}" type="presParOf" srcId="{2146F3F5-8B7A-4845-8FDE-EB535F5BD95F}" destId="{9858C0CD-0B67-4246-B7DA-353192095E8F}" srcOrd="5" destOrd="0" presId="urn:microsoft.com/office/officeart/2008/layout/LinedList"/>
    <dgm:cxn modelId="{E6719B59-9319-4CD7-A3D9-99E86931F3B8}" type="presParOf" srcId="{2146F3F5-8B7A-4845-8FDE-EB535F5BD95F}" destId="{95E889B3-713D-4698-8126-5B2E3185A822}" srcOrd="6" destOrd="0" presId="urn:microsoft.com/office/officeart/2008/layout/LinedList"/>
    <dgm:cxn modelId="{DB6A7CD7-0AFA-4270-98BA-9763FB2CD7D9}" type="presParOf" srcId="{2146F3F5-8B7A-4845-8FDE-EB535F5BD95F}" destId="{8BEBF249-3BE4-406F-B1F8-F1C535534F0C}" srcOrd="7" destOrd="0" presId="urn:microsoft.com/office/officeart/2008/layout/LinedList"/>
    <dgm:cxn modelId="{C8819631-5687-4C85-A222-EF96B33167E4}" type="presParOf" srcId="{8BEBF249-3BE4-406F-B1F8-F1C535534F0C}" destId="{CC24DF49-AD33-4305-9313-A90B9BEDDA07}" srcOrd="0" destOrd="0" presId="urn:microsoft.com/office/officeart/2008/layout/LinedList"/>
    <dgm:cxn modelId="{E239D145-2674-413B-AA7E-BA10CF48266F}" type="presParOf" srcId="{8BEBF249-3BE4-406F-B1F8-F1C535534F0C}" destId="{C0AE100E-7C65-46A6-9B33-7E342934EDD1}" srcOrd="1" destOrd="0" presId="urn:microsoft.com/office/officeart/2008/layout/LinedList"/>
    <dgm:cxn modelId="{9807BB11-EFD5-4596-973F-68D7D7056EE7}" type="presParOf" srcId="{8BEBF249-3BE4-406F-B1F8-F1C535534F0C}" destId="{B6A7ECA1-2EDB-4474-94C1-A0098FAB9662}" srcOrd="2" destOrd="0" presId="urn:microsoft.com/office/officeart/2008/layout/LinedList"/>
    <dgm:cxn modelId="{EF27CE78-FE73-4B5B-B935-D8559E784366}" type="presParOf" srcId="{2146F3F5-8B7A-4845-8FDE-EB535F5BD95F}" destId="{7324DC15-99A5-4331-B973-C6CC5672A3E1}" srcOrd="8" destOrd="0" presId="urn:microsoft.com/office/officeart/2008/layout/LinedList"/>
    <dgm:cxn modelId="{E20B0E23-A6FA-4943-8F3D-A0A08246E7EF}" type="presParOf" srcId="{2146F3F5-8B7A-4845-8FDE-EB535F5BD95F}" destId="{7ABC8E24-E9D1-4E9E-AA67-4229047DC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2170DE-9099-425D-950F-694F1434E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8C5DB-2A6D-4817-B65B-B8E4BC99ED7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Kwaliteit</a:t>
          </a:r>
          <a:endParaRPr lang="en-US" dirty="0">
            <a:solidFill>
              <a:schemeClr val="bg1"/>
            </a:solidFill>
          </a:endParaRPr>
        </a:p>
      </dgm:t>
    </dgm:pt>
    <dgm:pt modelId="{A394C794-B8FA-43FF-B1C9-A1EF738EEC7E}" type="parTrans" cxnId="{136897E0-26BA-45F2-8016-6129390764F2}">
      <dgm:prSet/>
      <dgm:spPr/>
      <dgm:t>
        <a:bodyPr/>
        <a:lstStyle/>
        <a:p>
          <a:endParaRPr lang="en-US"/>
        </a:p>
      </dgm:t>
    </dgm:pt>
    <dgm:pt modelId="{6502A0D8-50B0-45D9-962C-C6838CF03835}" type="sibTrans" cxnId="{136897E0-26BA-45F2-8016-6129390764F2}">
      <dgm:prSet/>
      <dgm:spPr/>
      <dgm:t>
        <a:bodyPr/>
        <a:lstStyle/>
        <a:p>
          <a:endParaRPr lang="en-US"/>
        </a:p>
      </dgm:t>
    </dgm:pt>
    <dgm:pt modelId="{0798F37D-A719-4184-8A63-1D8C3A50EF68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Denk (ook) aan samenwerkingsvormen tussen publiek en privaat</a:t>
          </a:r>
          <a:endParaRPr lang="en-US" sz="3800" dirty="0">
            <a:solidFill>
              <a:schemeClr val="bg1"/>
            </a:solidFill>
          </a:endParaRPr>
        </a:p>
      </dgm:t>
    </dgm:pt>
    <dgm:pt modelId="{3104F81C-E838-4D13-B04A-4B637A8D8277}" type="parTrans" cxnId="{AD8E3181-2E16-4A31-AF10-3CA6A9DB9B70}">
      <dgm:prSet/>
      <dgm:spPr/>
      <dgm:t>
        <a:bodyPr/>
        <a:lstStyle/>
        <a:p>
          <a:endParaRPr lang="en-US"/>
        </a:p>
      </dgm:t>
    </dgm:pt>
    <dgm:pt modelId="{EBC13F75-7FCF-4233-8379-7EB2B183C869}" type="sibTrans" cxnId="{AD8E3181-2E16-4A31-AF10-3CA6A9DB9B70}">
      <dgm:prSet/>
      <dgm:spPr/>
      <dgm:t>
        <a:bodyPr/>
        <a:lstStyle/>
        <a:p>
          <a:endParaRPr lang="en-US"/>
        </a:p>
      </dgm:t>
    </dgm:pt>
    <dgm:pt modelId="{23ECD9A7-F1B7-4AAD-AA8D-AEF0A9E6E731}">
      <dgm:prSet custT="1"/>
      <dgm:spPr/>
      <dgm:t>
        <a:bodyPr/>
        <a:lstStyle/>
        <a:p>
          <a:r>
            <a:rPr lang="nl-NL" sz="3200" dirty="0">
              <a:solidFill>
                <a:schemeClr val="bg1"/>
              </a:solidFill>
            </a:rPr>
            <a:t>Laat in de activiteitenplanning zien wat welke activiteit oplevert en wie er bij betrokken zijn</a:t>
          </a:r>
          <a:endParaRPr lang="en-US" sz="3200" dirty="0">
            <a:solidFill>
              <a:schemeClr val="bg1"/>
            </a:solidFill>
          </a:endParaRPr>
        </a:p>
      </dgm:t>
    </dgm:pt>
    <dgm:pt modelId="{5767F194-3F17-4CC1-ADB3-0C212091EFA7}" type="parTrans" cxnId="{056114B3-1676-4F2F-B712-DCD0644FAA42}">
      <dgm:prSet/>
      <dgm:spPr/>
      <dgm:t>
        <a:bodyPr/>
        <a:lstStyle/>
        <a:p>
          <a:endParaRPr lang="en-US"/>
        </a:p>
      </dgm:t>
    </dgm:pt>
    <dgm:pt modelId="{4DC8AF60-2975-4CFD-AA10-046DC2FBB4DD}" type="sibTrans" cxnId="{056114B3-1676-4F2F-B712-DCD0644FAA42}">
      <dgm:prSet/>
      <dgm:spPr/>
      <dgm:t>
        <a:bodyPr/>
        <a:lstStyle/>
        <a:p>
          <a:endParaRPr lang="en-US"/>
        </a:p>
      </dgm:t>
    </dgm:pt>
    <dgm:pt modelId="{93EED4BC-684B-4DA6-8902-BD71628C9DC5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Rollen en taken: wie is verantwoordelijk voor welk resultaat? </a:t>
          </a:r>
          <a:endParaRPr lang="en-US" sz="3800" dirty="0">
            <a:solidFill>
              <a:schemeClr val="bg1"/>
            </a:solidFill>
          </a:endParaRPr>
        </a:p>
      </dgm:t>
    </dgm:pt>
    <dgm:pt modelId="{CC3BE604-3868-4D14-9E67-EB532A6C02CA}" type="parTrans" cxnId="{37F3BD03-090C-4A9D-B0E8-9FA68D2FB05D}">
      <dgm:prSet/>
      <dgm:spPr/>
      <dgm:t>
        <a:bodyPr/>
        <a:lstStyle/>
        <a:p>
          <a:endParaRPr lang="en-US"/>
        </a:p>
      </dgm:t>
    </dgm:pt>
    <dgm:pt modelId="{A319BBE4-1707-49C6-B8DF-4866C2A97EAF}" type="sibTrans" cxnId="{37F3BD03-090C-4A9D-B0E8-9FA68D2FB05D}">
      <dgm:prSet/>
      <dgm:spPr/>
      <dgm:t>
        <a:bodyPr/>
        <a:lstStyle/>
        <a:p>
          <a:endParaRPr lang="en-US"/>
        </a:p>
      </dgm:t>
    </dgm:pt>
    <dgm:pt modelId="{A1FD6C62-40F1-45E6-802B-93972A393393}" type="pres">
      <dgm:prSet presAssocID="{0F2170DE-9099-425D-950F-694F1434E05A}" presName="vert0" presStyleCnt="0">
        <dgm:presLayoutVars>
          <dgm:dir/>
          <dgm:animOne val="branch"/>
          <dgm:animLvl val="lvl"/>
        </dgm:presLayoutVars>
      </dgm:prSet>
      <dgm:spPr/>
    </dgm:pt>
    <dgm:pt modelId="{E8F47C88-B502-4745-B705-4E14EB46E7DC}" type="pres">
      <dgm:prSet presAssocID="{C5C8C5DB-2A6D-4817-B65B-B8E4BC99ED7E}" presName="thickLine" presStyleLbl="alignNode1" presStyleIdx="0" presStyleCnt="1"/>
      <dgm:spPr/>
    </dgm:pt>
    <dgm:pt modelId="{F5C5DB5F-ECB6-4BDA-A9C1-4621F8EC9CA9}" type="pres">
      <dgm:prSet presAssocID="{C5C8C5DB-2A6D-4817-B65B-B8E4BC99ED7E}" presName="horz1" presStyleCnt="0"/>
      <dgm:spPr/>
    </dgm:pt>
    <dgm:pt modelId="{30563D72-D431-4FF6-84E4-178495F1E9BD}" type="pres">
      <dgm:prSet presAssocID="{C5C8C5DB-2A6D-4817-B65B-B8E4BC99ED7E}" presName="tx1" presStyleLbl="revTx" presStyleIdx="0" presStyleCnt="4"/>
      <dgm:spPr/>
    </dgm:pt>
    <dgm:pt modelId="{2146F3F5-8B7A-4845-8FDE-EB535F5BD95F}" type="pres">
      <dgm:prSet presAssocID="{C5C8C5DB-2A6D-4817-B65B-B8E4BC99ED7E}" presName="vert1" presStyleCnt="0"/>
      <dgm:spPr/>
    </dgm:pt>
    <dgm:pt modelId="{9FDE66BE-8014-4245-A7C0-82A7595F703F}" type="pres">
      <dgm:prSet presAssocID="{0798F37D-A719-4184-8A63-1D8C3A50EF68}" presName="vertSpace2a" presStyleCnt="0"/>
      <dgm:spPr/>
    </dgm:pt>
    <dgm:pt modelId="{16DD128D-FBB6-42FE-A115-CD2ADD65B131}" type="pres">
      <dgm:prSet presAssocID="{0798F37D-A719-4184-8A63-1D8C3A50EF68}" presName="horz2" presStyleCnt="0"/>
      <dgm:spPr/>
    </dgm:pt>
    <dgm:pt modelId="{CF0ACD39-6C1C-41F8-A44E-ACD979E902FF}" type="pres">
      <dgm:prSet presAssocID="{0798F37D-A719-4184-8A63-1D8C3A50EF68}" presName="horzSpace2" presStyleCnt="0"/>
      <dgm:spPr/>
    </dgm:pt>
    <dgm:pt modelId="{27C7F4EB-5017-4EF2-85AE-15C4FA4EE020}" type="pres">
      <dgm:prSet presAssocID="{0798F37D-A719-4184-8A63-1D8C3A50EF68}" presName="tx2" presStyleLbl="revTx" presStyleIdx="1" presStyleCnt="4"/>
      <dgm:spPr/>
    </dgm:pt>
    <dgm:pt modelId="{63F09D14-C346-4E41-B574-29083A658EE1}" type="pres">
      <dgm:prSet presAssocID="{0798F37D-A719-4184-8A63-1D8C3A50EF68}" presName="vert2" presStyleCnt="0"/>
      <dgm:spPr/>
    </dgm:pt>
    <dgm:pt modelId="{E52AC8DB-3C8F-4C74-A030-C0D5F9C70B8E}" type="pres">
      <dgm:prSet presAssocID="{0798F37D-A719-4184-8A63-1D8C3A50EF68}" presName="thinLine2b" presStyleLbl="callout" presStyleIdx="0" presStyleCnt="3"/>
      <dgm:spPr/>
    </dgm:pt>
    <dgm:pt modelId="{E2875D26-2E4D-4D1C-8EC2-C9040075608B}" type="pres">
      <dgm:prSet presAssocID="{0798F37D-A719-4184-8A63-1D8C3A50EF68}" presName="vertSpace2b" presStyleCnt="0"/>
      <dgm:spPr/>
    </dgm:pt>
    <dgm:pt modelId="{E6338CFB-EFE9-4348-9174-1C8CB6D3E509}" type="pres">
      <dgm:prSet presAssocID="{23ECD9A7-F1B7-4AAD-AA8D-AEF0A9E6E731}" presName="horz2" presStyleCnt="0"/>
      <dgm:spPr/>
    </dgm:pt>
    <dgm:pt modelId="{D46D3474-6C5F-434A-B3B7-F409635B4474}" type="pres">
      <dgm:prSet presAssocID="{23ECD9A7-F1B7-4AAD-AA8D-AEF0A9E6E731}" presName="horzSpace2" presStyleCnt="0"/>
      <dgm:spPr/>
    </dgm:pt>
    <dgm:pt modelId="{882C9ACE-577F-4DFD-A905-B556ABACA386}" type="pres">
      <dgm:prSet presAssocID="{23ECD9A7-F1B7-4AAD-AA8D-AEF0A9E6E731}" presName="tx2" presStyleLbl="revTx" presStyleIdx="2" presStyleCnt="4"/>
      <dgm:spPr/>
    </dgm:pt>
    <dgm:pt modelId="{1E17AFE7-8863-4CDC-9BBC-EE6F5D2CF492}" type="pres">
      <dgm:prSet presAssocID="{23ECD9A7-F1B7-4AAD-AA8D-AEF0A9E6E731}" presName="vert2" presStyleCnt="0"/>
      <dgm:spPr/>
    </dgm:pt>
    <dgm:pt modelId="{9858C0CD-0B67-4246-B7DA-353192095E8F}" type="pres">
      <dgm:prSet presAssocID="{23ECD9A7-F1B7-4AAD-AA8D-AEF0A9E6E731}" presName="thinLine2b" presStyleLbl="callout" presStyleIdx="1" presStyleCnt="3"/>
      <dgm:spPr/>
    </dgm:pt>
    <dgm:pt modelId="{95E889B3-713D-4698-8126-5B2E3185A822}" type="pres">
      <dgm:prSet presAssocID="{23ECD9A7-F1B7-4AAD-AA8D-AEF0A9E6E731}" presName="vertSpace2b" presStyleCnt="0"/>
      <dgm:spPr/>
    </dgm:pt>
    <dgm:pt modelId="{8BEBF249-3BE4-406F-B1F8-F1C535534F0C}" type="pres">
      <dgm:prSet presAssocID="{93EED4BC-684B-4DA6-8902-BD71628C9DC5}" presName="horz2" presStyleCnt="0"/>
      <dgm:spPr/>
    </dgm:pt>
    <dgm:pt modelId="{CC24DF49-AD33-4305-9313-A90B9BEDDA07}" type="pres">
      <dgm:prSet presAssocID="{93EED4BC-684B-4DA6-8902-BD71628C9DC5}" presName="horzSpace2" presStyleCnt="0"/>
      <dgm:spPr/>
    </dgm:pt>
    <dgm:pt modelId="{C0AE100E-7C65-46A6-9B33-7E342934EDD1}" type="pres">
      <dgm:prSet presAssocID="{93EED4BC-684B-4DA6-8902-BD71628C9DC5}" presName="tx2" presStyleLbl="revTx" presStyleIdx="3" presStyleCnt="4"/>
      <dgm:spPr/>
    </dgm:pt>
    <dgm:pt modelId="{B6A7ECA1-2EDB-4474-94C1-A0098FAB9662}" type="pres">
      <dgm:prSet presAssocID="{93EED4BC-684B-4DA6-8902-BD71628C9DC5}" presName="vert2" presStyleCnt="0"/>
      <dgm:spPr/>
    </dgm:pt>
    <dgm:pt modelId="{7324DC15-99A5-4331-B973-C6CC5672A3E1}" type="pres">
      <dgm:prSet presAssocID="{93EED4BC-684B-4DA6-8902-BD71628C9DC5}" presName="thinLine2b" presStyleLbl="callout" presStyleIdx="2" presStyleCnt="3"/>
      <dgm:spPr/>
    </dgm:pt>
    <dgm:pt modelId="{7ABC8E24-E9D1-4E9E-AA67-4229047DC4B9}" type="pres">
      <dgm:prSet presAssocID="{93EED4BC-684B-4DA6-8902-BD71628C9DC5}" presName="vertSpace2b" presStyleCnt="0"/>
      <dgm:spPr/>
    </dgm:pt>
  </dgm:ptLst>
  <dgm:cxnLst>
    <dgm:cxn modelId="{37F3BD03-090C-4A9D-B0E8-9FA68D2FB05D}" srcId="{C5C8C5DB-2A6D-4817-B65B-B8E4BC99ED7E}" destId="{93EED4BC-684B-4DA6-8902-BD71628C9DC5}" srcOrd="2" destOrd="0" parTransId="{CC3BE604-3868-4D14-9E67-EB532A6C02CA}" sibTransId="{A319BBE4-1707-49C6-B8DF-4866C2A97EAF}"/>
    <dgm:cxn modelId="{CAD4F561-B6A2-4B92-9FAD-CF53BD3918A1}" type="presOf" srcId="{0798F37D-A719-4184-8A63-1D8C3A50EF68}" destId="{27C7F4EB-5017-4EF2-85AE-15C4FA4EE020}" srcOrd="0" destOrd="0" presId="urn:microsoft.com/office/officeart/2008/layout/LinedList"/>
    <dgm:cxn modelId="{8FB19373-9CD5-499B-AE39-5430FB4341AB}" type="presOf" srcId="{C5C8C5DB-2A6D-4817-B65B-B8E4BC99ED7E}" destId="{30563D72-D431-4FF6-84E4-178495F1E9BD}" srcOrd="0" destOrd="0" presId="urn:microsoft.com/office/officeart/2008/layout/LinedList"/>
    <dgm:cxn modelId="{1332C178-8170-4899-A402-68B0E82EEAA6}" type="presOf" srcId="{0F2170DE-9099-425D-950F-694F1434E05A}" destId="{A1FD6C62-40F1-45E6-802B-93972A393393}" srcOrd="0" destOrd="0" presId="urn:microsoft.com/office/officeart/2008/layout/LinedList"/>
    <dgm:cxn modelId="{6F9DD558-F45F-4077-B12D-7B4D444DBF39}" type="presOf" srcId="{93EED4BC-684B-4DA6-8902-BD71628C9DC5}" destId="{C0AE100E-7C65-46A6-9B33-7E342934EDD1}" srcOrd="0" destOrd="0" presId="urn:microsoft.com/office/officeart/2008/layout/LinedList"/>
    <dgm:cxn modelId="{AD8E3181-2E16-4A31-AF10-3CA6A9DB9B70}" srcId="{C5C8C5DB-2A6D-4817-B65B-B8E4BC99ED7E}" destId="{0798F37D-A719-4184-8A63-1D8C3A50EF68}" srcOrd="0" destOrd="0" parTransId="{3104F81C-E838-4D13-B04A-4B637A8D8277}" sibTransId="{EBC13F75-7FCF-4233-8379-7EB2B183C869}"/>
    <dgm:cxn modelId="{056114B3-1676-4F2F-B712-DCD0644FAA42}" srcId="{C5C8C5DB-2A6D-4817-B65B-B8E4BC99ED7E}" destId="{23ECD9A7-F1B7-4AAD-AA8D-AEF0A9E6E731}" srcOrd="1" destOrd="0" parTransId="{5767F194-3F17-4CC1-ADB3-0C212091EFA7}" sibTransId="{4DC8AF60-2975-4CFD-AA10-046DC2FBB4DD}"/>
    <dgm:cxn modelId="{136897E0-26BA-45F2-8016-6129390764F2}" srcId="{0F2170DE-9099-425D-950F-694F1434E05A}" destId="{C5C8C5DB-2A6D-4817-B65B-B8E4BC99ED7E}" srcOrd="0" destOrd="0" parTransId="{A394C794-B8FA-43FF-B1C9-A1EF738EEC7E}" sibTransId="{6502A0D8-50B0-45D9-962C-C6838CF03835}"/>
    <dgm:cxn modelId="{244441E9-6862-4708-8553-2149D442EA59}" type="presOf" srcId="{23ECD9A7-F1B7-4AAD-AA8D-AEF0A9E6E731}" destId="{882C9ACE-577F-4DFD-A905-B556ABACA386}" srcOrd="0" destOrd="0" presId="urn:microsoft.com/office/officeart/2008/layout/LinedList"/>
    <dgm:cxn modelId="{8DC01492-659F-4837-9E54-6BBAE3FEFA83}" type="presParOf" srcId="{A1FD6C62-40F1-45E6-802B-93972A393393}" destId="{E8F47C88-B502-4745-B705-4E14EB46E7DC}" srcOrd="0" destOrd="0" presId="urn:microsoft.com/office/officeart/2008/layout/LinedList"/>
    <dgm:cxn modelId="{C291A5BF-7388-4637-B81D-EDDC3402D199}" type="presParOf" srcId="{A1FD6C62-40F1-45E6-802B-93972A393393}" destId="{F5C5DB5F-ECB6-4BDA-A9C1-4621F8EC9CA9}" srcOrd="1" destOrd="0" presId="urn:microsoft.com/office/officeart/2008/layout/LinedList"/>
    <dgm:cxn modelId="{B2A07B05-3F29-4C47-B9D2-4EE5FA01EAB3}" type="presParOf" srcId="{F5C5DB5F-ECB6-4BDA-A9C1-4621F8EC9CA9}" destId="{30563D72-D431-4FF6-84E4-178495F1E9BD}" srcOrd="0" destOrd="0" presId="urn:microsoft.com/office/officeart/2008/layout/LinedList"/>
    <dgm:cxn modelId="{2776C5E1-CA26-46C1-9401-35785227FFEB}" type="presParOf" srcId="{F5C5DB5F-ECB6-4BDA-A9C1-4621F8EC9CA9}" destId="{2146F3F5-8B7A-4845-8FDE-EB535F5BD95F}" srcOrd="1" destOrd="0" presId="urn:microsoft.com/office/officeart/2008/layout/LinedList"/>
    <dgm:cxn modelId="{74C164A6-B559-4A9E-A611-C3A50ADAD1F7}" type="presParOf" srcId="{2146F3F5-8B7A-4845-8FDE-EB535F5BD95F}" destId="{9FDE66BE-8014-4245-A7C0-82A7595F703F}" srcOrd="0" destOrd="0" presId="urn:microsoft.com/office/officeart/2008/layout/LinedList"/>
    <dgm:cxn modelId="{79084BDA-3F66-46A1-AE59-13CC01B56FD4}" type="presParOf" srcId="{2146F3F5-8B7A-4845-8FDE-EB535F5BD95F}" destId="{16DD128D-FBB6-42FE-A115-CD2ADD65B131}" srcOrd="1" destOrd="0" presId="urn:microsoft.com/office/officeart/2008/layout/LinedList"/>
    <dgm:cxn modelId="{846A0336-9030-41AD-998F-6804C215D938}" type="presParOf" srcId="{16DD128D-FBB6-42FE-A115-CD2ADD65B131}" destId="{CF0ACD39-6C1C-41F8-A44E-ACD979E902FF}" srcOrd="0" destOrd="0" presId="urn:microsoft.com/office/officeart/2008/layout/LinedList"/>
    <dgm:cxn modelId="{70F9AA08-1B6C-475F-A62B-E7EC54D49603}" type="presParOf" srcId="{16DD128D-FBB6-42FE-A115-CD2ADD65B131}" destId="{27C7F4EB-5017-4EF2-85AE-15C4FA4EE020}" srcOrd="1" destOrd="0" presId="urn:microsoft.com/office/officeart/2008/layout/LinedList"/>
    <dgm:cxn modelId="{5400850C-FD8F-4C8F-B59C-AF3DECC21831}" type="presParOf" srcId="{16DD128D-FBB6-42FE-A115-CD2ADD65B131}" destId="{63F09D14-C346-4E41-B574-29083A658EE1}" srcOrd="2" destOrd="0" presId="urn:microsoft.com/office/officeart/2008/layout/LinedList"/>
    <dgm:cxn modelId="{6A3E95FA-E878-4160-A0E9-E5F280D54EFB}" type="presParOf" srcId="{2146F3F5-8B7A-4845-8FDE-EB535F5BD95F}" destId="{E52AC8DB-3C8F-4C74-A030-C0D5F9C70B8E}" srcOrd="2" destOrd="0" presId="urn:microsoft.com/office/officeart/2008/layout/LinedList"/>
    <dgm:cxn modelId="{D9419F45-1294-4C20-9E3E-1E72E5061F92}" type="presParOf" srcId="{2146F3F5-8B7A-4845-8FDE-EB535F5BD95F}" destId="{E2875D26-2E4D-4D1C-8EC2-C9040075608B}" srcOrd="3" destOrd="0" presId="urn:microsoft.com/office/officeart/2008/layout/LinedList"/>
    <dgm:cxn modelId="{4E1E0C07-AA3A-48CD-B3AE-A2AD449A81B7}" type="presParOf" srcId="{2146F3F5-8B7A-4845-8FDE-EB535F5BD95F}" destId="{E6338CFB-EFE9-4348-9174-1C8CB6D3E509}" srcOrd="4" destOrd="0" presId="urn:microsoft.com/office/officeart/2008/layout/LinedList"/>
    <dgm:cxn modelId="{0862852C-10ED-473B-A453-CC3B11A9CE86}" type="presParOf" srcId="{E6338CFB-EFE9-4348-9174-1C8CB6D3E509}" destId="{D46D3474-6C5F-434A-B3B7-F409635B4474}" srcOrd="0" destOrd="0" presId="urn:microsoft.com/office/officeart/2008/layout/LinedList"/>
    <dgm:cxn modelId="{9D391071-FCCD-4B8A-9D8C-545382ACCB00}" type="presParOf" srcId="{E6338CFB-EFE9-4348-9174-1C8CB6D3E509}" destId="{882C9ACE-577F-4DFD-A905-B556ABACA386}" srcOrd="1" destOrd="0" presId="urn:microsoft.com/office/officeart/2008/layout/LinedList"/>
    <dgm:cxn modelId="{31644278-A749-4132-911E-33EDA0E30915}" type="presParOf" srcId="{E6338CFB-EFE9-4348-9174-1C8CB6D3E509}" destId="{1E17AFE7-8863-4CDC-9BBC-EE6F5D2CF492}" srcOrd="2" destOrd="0" presId="urn:microsoft.com/office/officeart/2008/layout/LinedList"/>
    <dgm:cxn modelId="{E5E1F292-F5BC-43E2-B2F4-6D705A068EAA}" type="presParOf" srcId="{2146F3F5-8B7A-4845-8FDE-EB535F5BD95F}" destId="{9858C0CD-0B67-4246-B7DA-353192095E8F}" srcOrd="5" destOrd="0" presId="urn:microsoft.com/office/officeart/2008/layout/LinedList"/>
    <dgm:cxn modelId="{E6719B59-9319-4CD7-A3D9-99E86931F3B8}" type="presParOf" srcId="{2146F3F5-8B7A-4845-8FDE-EB535F5BD95F}" destId="{95E889B3-713D-4698-8126-5B2E3185A822}" srcOrd="6" destOrd="0" presId="urn:microsoft.com/office/officeart/2008/layout/LinedList"/>
    <dgm:cxn modelId="{DB6A7CD7-0AFA-4270-98BA-9763FB2CD7D9}" type="presParOf" srcId="{2146F3F5-8B7A-4845-8FDE-EB535F5BD95F}" destId="{8BEBF249-3BE4-406F-B1F8-F1C535534F0C}" srcOrd="7" destOrd="0" presId="urn:microsoft.com/office/officeart/2008/layout/LinedList"/>
    <dgm:cxn modelId="{C8819631-5687-4C85-A222-EF96B33167E4}" type="presParOf" srcId="{8BEBF249-3BE4-406F-B1F8-F1C535534F0C}" destId="{CC24DF49-AD33-4305-9313-A90B9BEDDA07}" srcOrd="0" destOrd="0" presId="urn:microsoft.com/office/officeart/2008/layout/LinedList"/>
    <dgm:cxn modelId="{E239D145-2674-413B-AA7E-BA10CF48266F}" type="presParOf" srcId="{8BEBF249-3BE4-406F-B1F8-F1C535534F0C}" destId="{C0AE100E-7C65-46A6-9B33-7E342934EDD1}" srcOrd="1" destOrd="0" presId="urn:microsoft.com/office/officeart/2008/layout/LinedList"/>
    <dgm:cxn modelId="{9807BB11-EFD5-4596-973F-68D7D7056EE7}" type="presParOf" srcId="{8BEBF249-3BE4-406F-B1F8-F1C535534F0C}" destId="{B6A7ECA1-2EDB-4474-94C1-A0098FAB9662}" srcOrd="2" destOrd="0" presId="urn:microsoft.com/office/officeart/2008/layout/LinedList"/>
    <dgm:cxn modelId="{EF27CE78-FE73-4B5B-B935-D8559E784366}" type="presParOf" srcId="{2146F3F5-8B7A-4845-8FDE-EB535F5BD95F}" destId="{7324DC15-99A5-4331-B973-C6CC5672A3E1}" srcOrd="8" destOrd="0" presId="urn:microsoft.com/office/officeart/2008/layout/LinedList"/>
    <dgm:cxn modelId="{E20B0E23-A6FA-4943-8F3D-A0A08246E7EF}" type="presParOf" srcId="{2146F3F5-8B7A-4845-8FDE-EB535F5BD95F}" destId="{7ABC8E24-E9D1-4E9E-AA67-4229047DC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2170DE-9099-425D-950F-694F1434E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8C5DB-2A6D-4817-B65B-B8E4BC99ED7E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Verankering</a:t>
          </a:r>
          <a:endParaRPr lang="en-US" dirty="0">
            <a:solidFill>
              <a:schemeClr val="bg1"/>
            </a:solidFill>
          </a:endParaRPr>
        </a:p>
      </dgm:t>
    </dgm:pt>
    <dgm:pt modelId="{A394C794-B8FA-43FF-B1C9-A1EF738EEC7E}" type="parTrans" cxnId="{136897E0-26BA-45F2-8016-6129390764F2}">
      <dgm:prSet/>
      <dgm:spPr/>
      <dgm:t>
        <a:bodyPr/>
        <a:lstStyle/>
        <a:p>
          <a:endParaRPr lang="en-US"/>
        </a:p>
      </dgm:t>
    </dgm:pt>
    <dgm:pt modelId="{6502A0D8-50B0-45D9-962C-C6838CF03835}" type="sibTrans" cxnId="{136897E0-26BA-45F2-8016-6129390764F2}">
      <dgm:prSet/>
      <dgm:spPr/>
      <dgm:t>
        <a:bodyPr/>
        <a:lstStyle/>
        <a:p>
          <a:endParaRPr lang="en-US"/>
        </a:p>
      </dgm:t>
    </dgm:pt>
    <dgm:pt modelId="{0798F37D-A719-4184-8A63-1D8C3A50EF68}">
      <dgm:prSet custT="1"/>
      <dgm:spPr/>
      <dgm:t>
        <a:bodyPr/>
        <a:lstStyle/>
        <a:p>
          <a:r>
            <a:rPr lang="nl-NL" sz="3200" dirty="0">
              <a:solidFill>
                <a:schemeClr val="bg1"/>
              </a:solidFill>
            </a:rPr>
            <a:t>Beschrijf de aan- of afwezigheid van draagvlak (docenten, CvB of partijen in de regio)</a:t>
          </a:r>
          <a:endParaRPr lang="en-US" sz="3200" dirty="0">
            <a:solidFill>
              <a:schemeClr val="bg1"/>
            </a:solidFill>
          </a:endParaRPr>
        </a:p>
      </dgm:t>
    </dgm:pt>
    <dgm:pt modelId="{3104F81C-E838-4D13-B04A-4B637A8D8277}" type="parTrans" cxnId="{AD8E3181-2E16-4A31-AF10-3CA6A9DB9B70}">
      <dgm:prSet/>
      <dgm:spPr/>
      <dgm:t>
        <a:bodyPr/>
        <a:lstStyle/>
        <a:p>
          <a:endParaRPr lang="en-US"/>
        </a:p>
      </dgm:t>
    </dgm:pt>
    <dgm:pt modelId="{EBC13F75-7FCF-4233-8379-7EB2B183C869}" type="sibTrans" cxnId="{AD8E3181-2E16-4A31-AF10-3CA6A9DB9B70}">
      <dgm:prSet/>
      <dgm:spPr/>
      <dgm:t>
        <a:bodyPr/>
        <a:lstStyle/>
        <a:p>
          <a:endParaRPr lang="en-US"/>
        </a:p>
      </dgm:t>
    </dgm:pt>
    <dgm:pt modelId="{23ECD9A7-F1B7-4AAD-AA8D-AEF0A9E6E731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Hoe worden de resultaten verankerd in de regio én in de organisatie?</a:t>
          </a:r>
          <a:endParaRPr lang="en-US" sz="3800" dirty="0">
            <a:solidFill>
              <a:schemeClr val="bg1"/>
            </a:solidFill>
          </a:endParaRPr>
        </a:p>
      </dgm:t>
    </dgm:pt>
    <dgm:pt modelId="{5767F194-3F17-4CC1-ADB3-0C212091EFA7}" type="parTrans" cxnId="{056114B3-1676-4F2F-B712-DCD0644FAA42}">
      <dgm:prSet/>
      <dgm:spPr/>
      <dgm:t>
        <a:bodyPr/>
        <a:lstStyle/>
        <a:p>
          <a:endParaRPr lang="en-US"/>
        </a:p>
      </dgm:t>
    </dgm:pt>
    <dgm:pt modelId="{4DC8AF60-2975-4CFD-AA10-046DC2FBB4DD}" type="sibTrans" cxnId="{056114B3-1676-4F2F-B712-DCD0644FAA42}">
      <dgm:prSet/>
      <dgm:spPr/>
      <dgm:t>
        <a:bodyPr/>
        <a:lstStyle/>
        <a:p>
          <a:endParaRPr lang="en-US"/>
        </a:p>
      </dgm:t>
    </dgm:pt>
    <dgm:pt modelId="{93EED4BC-684B-4DA6-8902-BD71628C9DC5}">
      <dgm:prSet custT="1"/>
      <dgm:spPr/>
      <dgm:t>
        <a:bodyPr/>
        <a:lstStyle/>
        <a:p>
          <a:r>
            <a:rPr lang="nl-NL" sz="3800" dirty="0">
              <a:solidFill>
                <a:schemeClr val="bg1"/>
              </a:solidFill>
            </a:rPr>
            <a:t>Neem de verankering als activiteiten op in de activiteitenplanning</a:t>
          </a:r>
          <a:endParaRPr lang="en-US" sz="3800" dirty="0">
            <a:solidFill>
              <a:schemeClr val="bg1"/>
            </a:solidFill>
          </a:endParaRPr>
        </a:p>
      </dgm:t>
    </dgm:pt>
    <dgm:pt modelId="{CC3BE604-3868-4D14-9E67-EB532A6C02CA}" type="parTrans" cxnId="{37F3BD03-090C-4A9D-B0E8-9FA68D2FB05D}">
      <dgm:prSet/>
      <dgm:spPr/>
      <dgm:t>
        <a:bodyPr/>
        <a:lstStyle/>
        <a:p>
          <a:endParaRPr lang="en-US"/>
        </a:p>
      </dgm:t>
    </dgm:pt>
    <dgm:pt modelId="{A319BBE4-1707-49C6-B8DF-4866C2A97EAF}" type="sibTrans" cxnId="{37F3BD03-090C-4A9D-B0E8-9FA68D2FB05D}">
      <dgm:prSet/>
      <dgm:spPr/>
      <dgm:t>
        <a:bodyPr/>
        <a:lstStyle/>
        <a:p>
          <a:endParaRPr lang="en-US"/>
        </a:p>
      </dgm:t>
    </dgm:pt>
    <dgm:pt modelId="{A1FD6C62-40F1-45E6-802B-93972A393393}" type="pres">
      <dgm:prSet presAssocID="{0F2170DE-9099-425D-950F-694F1434E05A}" presName="vert0" presStyleCnt="0">
        <dgm:presLayoutVars>
          <dgm:dir/>
          <dgm:animOne val="branch"/>
          <dgm:animLvl val="lvl"/>
        </dgm:presLayoutVars>
      </dgm:prSet>
      <dgm:spPr/>
    </dgm:pt>
    <dgm:pt modelId="{E8F47C88-B502-4745-B705-4E14EB46E7DC}" type="pres">
      <dgm:prSet presAssocID="{C5C8C5DB-2A6D-4817-B65B-B8E4BC99ED7E}" presName="thickLine" presStyleLbl="alignNode1" presStyleIdx="0" presStyleCnt="1"/>
      <dgm:spPr/>
    </dgm:pt>
    <dgm:pt modelId="{F5C5DB5F-ECB6-4BDA-A9C1-4621F8EC9CA9}" type="pres">
      <dgm:prSet presAssocID="{C5C8C5DB-2A6D-4817-B65B-B8E4BC99ED7E}" presName="horz1" presStyleCnt="0"/>
      <dgm:spPr/>
    </dgm:pt>
    <dgm:pt modelId="{30563D72-D431-4FF6-84E4-178495F1E9BD}" type="pres">
      <dgm:prSet presAssocID="{C5C8C5DB-2A6D-4817-B65B-B8E4BC99ED7E}" presName="tx1" presStyleLbl="revTx" presStyleIdx="0" presStyleCnt="4"/>
      <dgm:spPr/>
    </dgm:pt>
    <dgm:pt modelId="{2146F3F5-8B7A-4845-8FDE-EB535F5BD95F}" type="pres">
      <dgm:prSet presAssocID="{C5C8C5DB-2A6D-4817-B65B-B8E4BC99ED7E}" presName="vert1" presStyleCnt="0"/>
      <dgm:spPr/>
    </dgm:pt>
    <dgm:pt modelId="{9FDE66BE-8014-4245-A7C0-82A7595F703F}" type="pres">
      <dgm:prSet presAssocID="{0798F37D-A719-4184-8A63-1D8C3A50EF68}" presName="vertSpace2a" presStyleCnt="0"/>
      <dgm:spPr/>
    </dgm:pt>
    <dgm:pt modelId="{16DD128D-FBB6-42FE-A115-CD2ADD65B131}" type="pres">
      <dgm:prSet presAssocID="{0798F37D-A719-4184-8A63-1D8C3A50EF68}" presName="horz2" presStyleCnt="0"/>
      <dgm:spPr/>
    </dgm:pt>
    <dgm:pt modelId="{CF0ACD39-6C1C-41F8-A44E-ACD979E902FF}" type="pres">
      <dgm:prSet presAssocID="{0798F37D-A719-4184-8A63-1D8C3A50EF68}" presName="horzSpace2" presStyleCnt="0"/>
      <dgm:spPr/>
    </dgm:pt>
    <dgm:pt modelId="{27C7F4EB-5017-4EF2-85AE-15C4FA4EE020}" type="pres">
      <dgm:prSet presAssocID="{0798F37D-A719-4184-8A63-1D8C3A50EF68}" presName="tx2" presStyleLbl="revTx" presStyleIdx="1" presStyleCnt="4"/>
      <dgm:spPr/>
    </dgm:pt>
    <dgm:pt modelId="{63F09D14-C346-4E41-B574-29083A658EE1}" type="pres">
      <dgm:prSet presAssocID="{0798F37D-A719-4184-8A63-1D8C3A50EF68}" presName="vert2" presStyleCnt="0"/>
      <dgm:spPr/>
    </dgm:pt>
    <dgm:pt modelId="{E52AC8DB-3C8F-4C74-A030-C0D5F9C70B8E}" type="pres">
      <dgm:prSet presAssocID="{0798F37D-A719-4184-8A63-1D8C3A50EF68}" presName="thinLine2b" presStyleLbl="callout" presStyleIdx="0" presStyleCnt="3"/>
      <dgm:spPr/>
    </dgm:pt>
    <dgm:pt modelId="{E2875D26-2E4D-4D1C-8EC2-C9040075608B}" type="pres">
      <dgm:prSet presAssocID="{0798F37D-A719-4184-8A63-1D8C3A50EF68}" presName="vertSpace2b" presStyleCnt="0"/>
      <dgm:spPr/>
    </dgm:pt>
    <dgm:pt modelId="{E6338CFB-EFE9-4348-9174-1C8CB6D3E509}" type="pres">
      <dgm:prSet presAssocID="{23ECD9A7-F1B7-4AAD-AA8D-AEF0A9E6E731}" presName="horz2" presStyleCnt="0"/>
      <dgm:spPr/>
    </dgm:pt>
    <dgm:pt modelId="{D46D3474-6C5F-434A-B3B7-F409635B4474}" type="pres">
      <dgm:prSet presAssocID="{23ECD9A7-F1B7-4AAD-AA8D-AEF0A9E6E731}" presName="horzSpace2" presStyleCnt="0"/>
      <dgm:spPr/>
    </dgm:pt>
    <dgm:pt modelId="{882C9ACE-577F-4DFD-A905-B556ABACA386}" type="pres">
      <dgm:prSet presAssocID="{23ECD9A7-F1B7-4AAD-AA8D-AEF0A9E6E731}" presName="tx2" presStyleLbl="revTx" presStyleIdx="2" presStyleCnt="4"/>
      <dgm:spPr/>
    </dgm:pt>
    <dgm:pt modelId="{1E17AFE7-8863-4CDC-9BBC-EE6F5D2CF492}" type="pres">
      <dgm:prSet presAssocID="{23ECD9A7-F1B7-4AAD-AA8D-AEF0A9E6E731}" presName="vert2" presStyleCnt="0"/>
      <dgm:spPr/>
    </dgm:pt>
    <dgm:pt modelId="{9858C0CD-0B67-4246-B7DA-353192095E8F}" type="pres">
      <dgm:prSet presAssocID="{23ECD9A7-F1B7-4AAD-AA8D-AEF0A9E6E731}" presName="thinLine2b" presStyleLbl="callout" presStyleIdx="1" presStyleCnt="3"/>
      <dgm:spPr/>
    </dgm:pt>
    <dgm:pt modelId="{95E889B3-713D-4698-8126-5B2E3185A822}" type="pres">
      <dgm:prSet presAssocID="{23ECD9A7-F1B7-4AAD-AA8D-AEF0A9E6E731}" presName="vertSpace2b" presStyleCnt="0"/>
      <dgm:spPr/>
    </dgm:pt>
    <dgm:pt modelId="{8BEBF249-3BE4-406F-B1F8-F1C535534F0C}" type="pres">
      <dgm:prSet presAssocID="{93EED4BC-684B-4DA6-8902-BD71628C9DC5}" presName="horz2" presStyleCnt="0"/>
      <dgm:spPr/>
    </dgm:pt>
    <dgm:pt modelId="{CC24DF49-AD33-4305-9313-A90B9BEDDA07}" type="pres">
      <dgm:prSet presAssocID="{93EED4BC-684B-4DA6-8902-BD71628C9DC5}" presName="horzSpace2" presStyleCnt="0"/>
      <dgm:spPr/>
    </dgm:pt>
    <dgm:pt modelId="{C0AE100E-7C65-46A6-9B33-7E342934EDD1}" type="pres">
      <dgm:prSet presAssocID="{93EED4BC-684B-4DA6-8902-BD71628C9DC5}" presName="tx2" presStyleLbl="revTx" presStyleIdx="3" presStyleCnt="4"/>
      <dgm:spPr/>
    </dgm:pt>
    <dgm:pt modelId="{B6A7ECA1-2EDB-4474-94C1-A0098FAB9662}" type="pres">
      <dgm:prSet presAssocID="{93EED4BC-684B-4DA6-8902-BD71628C9DC5}" presName="vert2" presStyleCnt="0"/>
      <dgm:spPr/>
    </dgm:pt>
    <dgm:pt modelId="{7324DC15-99A5-4331-B973-C6CC5672A3E1}" type="pres">
      <dgm:prSet presAssocID="{93EED4BC-684B-4DA6-8902-BD71628C9DC5}" presName="thinLine2b" presStyleLbl="callout" presStyleIdx="2" presStyleCnt="3"/>
      <dgm:spPr/>
    </dgm:pt>
    <dgm:pt modelId="{7ABC8E24-E9D1-4E9E-AA67-4229047DC4B9}" type="pres">
      <dgm:prSet presAssocID="{93EED4BC-684B-4DA6-8902-BD71628C9DC5}" presName="vertSpace2b" presStyleCnt="0"/>
      <dgm:spPr/>
    </dgm:pt>
  </dgm:ptLst>
  <dgm:cxnLst>
    <dgm:cxn modelId="{37F3BD03-090C-4A9D-B0E8-9FA68D2FB05D}" srcId="{C5C8C5DB-2A6D-4817-B65B-B8E4BC99ED7E}" destId="{93EED4BC-684B-4DA6-8902-BD71628C9DC5}" srcOrd="2" destOrd="0" parTransId="{CC3BE604-3868-4D14-9E67-EB532A6C02CA}" sibTransId="{A319BBE4-1707-49C6-B8DF-4866C2A97EAF}"/>
    <dgm:cxn modelId="{CAD4F561-B6A2-4B92-9FAD-CF53BD3918A1}" type="presOf" srcId="{0798F37D-A719-4184-8A63-1D8C3A50EF68}" destId="{27C7F4EB-5017-4EF2-85AE-15C4FA4EE020}" srcOrd="0" destOrd="0" presId="urn:microsoft.com/office/officeart/2008/layout/LinedList"/>
    <dgm:cxn modelId="{8FB19373-9CD5-499B-AE39-5430FB4341AB}" type="presOf" srcId="{C5C8C5DB-2A6D-4817-B65B-B8E4BC99ED7E}" destId="{30563D72-D431-4FF6-84E4-178495F1E9BD}" srcOrd="0" destOrd="0" presId="urn:microsoft.com/office/officeart/2008/layout/LinedList"/>
    <dgm:cxn modelId="{1332C178-8170-4899-A402-68B0E82EEAA6}" type="presOf" srcId="{0F2170DE-9099-425D-950F-694F1434E05A}" destId="{A1FD6C62-40F1-45E6-802B-93972A393393}" srcOrd="0" destOrd="0" presId="urn:microsoft.com/office/officeart/2008/layout/LinedList"/>
    <dgm:cxn modelId="{6F9DD558-F45F-4077-B12D-7B4D444DBF39}" type="presOf" srcId="{93EED4BC-684B-4DA6-8902-BD71628C9DC5}" destId="{C0AE100E-7C65-46A6-9B33-7E342934EDD1}" srcOrd="0" destOrd="0" presId="urn:microsoft.com/office/officeart/2008/layout/LinedList"/>
    <dgm:cxn modelId="{AD8E3181-2E16-4A31-AF10-3CA6A9DB9B70}" srcId="{C5C8C5DB-2A6D-4817-B65B-B8E4BC99ED7E}" destId="{0798F37D-A719-4184-8A63-1D8C3A50EF68}" srcOrd="0" destOrd="0" parTransId="{3104F81C-E838-4D13-B04A-4B637A8D8277}" sibTransId="{EBC13F75-7FCF-4233-8379-7EB2B183C869}"/>
    <dgm:cxn modelId="{056114B3-1676-4F2F-B712-DCD0644FAA42}" srcId="{C5C8C5DB-2A6D-4817-B65B-B8E4BC99ED7E}" destId="{23ECD9A7-F1B7-4AAD-AA8D-AEF0A9E6E731}" srcOrd="1" destOrd="0" parTransId="{5767F194-3F17-4CC1-ADB3-0C212091EFA7}" sibTransId="{4DC8AF60-2975-4CFD-AA10-046DC2FBB4DD}"/>
    <dgm:cxn modelId="{136897E0-26BA-45F2-8016-6129390764F2}" srcId="{0F2170DE-9099-425D-950F-694F1434E05A}" destId="{C5C8C5DB-2A6D-4817-B65B-B8E4BC99ED7E}" srcOrd="0" destOrd="0" parTransId="{A394C794-B8FA-43FF-B1C9-A1EF738EEC7E}" sibTransId="{6502A0D8-50B0-45D9-962C-C6838CF03835}"/>
    <dgm:cxn modelId="{244441E9-6862-4708-8553-2149D442EA59}" type="presOf" srcId="{23ECD9A7-F1B7-4AAD-AA8D-AEF0A9E6E731}" destId="{882C9ACE-577F-4DFD-A905-B556ABACA386}" srcOrd="0" destOrd="0" presId="urn:microsoft.com/office/officeart/2008/layout/LinedList"/>
    <dgm:cxn modelId="{8DC01492-659F-4837-9E54-6BBAE3FEFA83}" type="presParOf" srcId="{A1FD6C62-40F1-45E6-802B-93972A393393}" destId="{E8F47C88-B502-4745-B705-4E14EB46E7DC}" srcOrd="0" destOrd="0" presId="urn:microsoft.com/office/officeart/2008/layout/LinedList"/>
    <dgm:cxn modelId="{C291A5BF-7388-4637-B81D-EDDC3402D199}" type="presParOf" srcId="{A1FD6C62-40F1-45E6-802B-93972A393393}" destId="{F5C5DB5F-ECB6-4BDA-A9C1-4621F8EC9CA9}" srcOrd="1" destOrd="0" presId="urn:microsoft.com/office/officeart/2008/layout/LinedList"/>
    <dgm:cxn modelId="{B2A07B05-3F29-4C47-B9D2-4EE5FA01EAB3}" type="presParOf" srcId="{F5C5DB5F-ECB6-4BDA-A9C1-4621F8EC9CA9}" destId="{30563D72-D431-4FF6-84E4-178495F1E9BD}" srcOrd="0" destOrd="0" presId="urn:microsoft.com/office/officeart/2008/layout/LinedList"/>
    <dgm:cxn modelId="{2776C5E1-CA26-46C1-9401-35785227FFEB}" type="presParOf" srcId="{F5C5DB5F-ECB6-4BDA-A9C1-4621F8EC9CA9}" destId="{2146F3F5-8B7A-4845-8FDE-EB535F5BD95F}" srcOrd="1" destOrd="0" presId="urn:microsoft.com/office/officeart/2008/layout/LinedList"/>
    <dgm:cxn modelId="{74C164A6-B559-4A9E-A611-C3A50ADAD1F7}" type="presParOf" srcId="{2146F3F5-8B7A-4845-8FDE-EB535F5BD95F}" destId="{9FDE66BE-8014-4245-A7C0-82A7595F703F}" srcOrd="0" destOrd="0" presId="urn:microsoft.com/office/officeart/2008/layout/LinedList"/>
    <dgm:cxn modelId="{79084BDA-3F66-46A1-AE59-13CC01B56FD4}" type="presParOf" srcId="{2146F3F5-8B7A-4845-8FDE-EB535F5BD95F}" destId="{16DD128D-FBB6-42FE-A115-CD2ADD65B131}" srcOrd="1" destOrd="0" presId="urn:microsoft.com/office/officeart/2008/layout/LinedList"/>
    <dgm:cxn modelId="{846A0336-9030-41AD-998F-6804C215D938}" type="presParOf" srcId="{16DD128D-FBB6-42FE-A115-CD2ADD65B131}" destId="{CF0ACD39-6C1C-41F8-A44E-ACD979E902FF}" srcOrd="0" destOrd="0" presId="urn:microsoft.com/office/officeart/2008/layout/LinedList"/>
    <dgm:cxn modelId="{70F9AA08-1B6C-475F-A62B-E7EC54D49603}" type="presParOf" srcId="{16DD128D-FBB6-42FE-A115-CD2ADD65B131}" destId="{27C7F4EB-5017-4EF2-85AE-15C4FA4EE020}" srcOrd="1" destOrd="0" presId="urn:microsoft.com/office/officeart/2008/layout/LinedList"/>
    <dgm:cxn modelId="{5400850C-FD8F-4C8F-B59C-AF3DECC21831}" type="presParOf" srcId="{16DD128D-FBB6-42FE-A115-CD2ADD65B131}" destId="{63F09D14-C346-4E41-B574-29083A658EE1}" srcOrd="2" destOrd="0" presId="urn:microsoft.com/office/officeart/2008/layout/LinedList"/>
    <dgm:cxn modelId="{6A3E95FA-E878-4160-A0E9-E5F280D54EFB}" type="presParOf" srcId="{2146F3F5-8B7A-4845-8FDE-EB535F5BD95F}" destId="{E52AC8DB-3C8F-4C74-A030-C0D5F9C70B8E}" srcOrd="2" destOrd="0" presId="urn:microsoft.com/office/officeart/2008/layout/LinedList"/>
    <dgm:cxn modelId="{D9419F45-1294-4C20-9E3E-1E72E5061F92}" type="presParOf" srcId="{2146F3F5-8B7A-4845-8FDE-EB535F5BD95F}" destId="{E2875D26-2E4D-4D1C-8EC2-C9040075608B}" srcOrd="3" destOrd="0" presId="urn:microsoft.com/office/officeart/2008/layout/LinedList"/>
    <dgm:cxn modelId="{4E1E0C07-AA3A-48CD-B3AE-A2AD449A81B7}" type="presParOf" srcId="{2146F3F5-8B7A-4845-8FDE-EB535F5BD95F}" destId="{E6338CFB-EFE9-4348-9174-1C8CB6D3E509}" srcOrd="4" destOrd="0" presId="urn:microsoft.com/office/officeart/2008/layout/LinedList"/>
    <dgm:cxn modelId="{0862852C-10ED-473B-A453-CC3B11A9CE86}" type="presParOf" srcId="{E6338CFB-EFE9-4348-9174-1C8CB6D3E509}" destId="{D46D3474-6C5F-434A-B3B7-F409635B4474}" srcOrd="0" destOrd="0" presId="urn:microsoft.com/office/officeart/2008/layout/LinedList"/>
    <dgm:cxn modelId="{9D391071-FCCD-4B8A-9D8C-545382ACCB00}" type="presParOf" srcId="{E6338CFB-EFE9-4348-9174-1C8CB6D3E509}" destId="{882C9ACE-577F-4DFD-A905-B556ABACA386}" srcOrd="1" destOrd="0" presId="urn:microsoft.com/office/officeart/2008/layout/LinedList"/>
    <dgm:cxn modelId="{31644278-A749-4132-911E-33EDA0E30915}" type="presParOf" srcId="{E6338CFB-EFE9-4348-9174-1C8CB6D3E509}" destId="{1E17AFE7-8863-4CDC-9BBC-EE6F5D2CF492}" srcOrd="2" destOrd="0" presId="urn:microsoft.com/office/officeart/2008/layout/LinedList"/>
    <dgm:cxn modelId="{E5E1F292-F5BC-43E2-B2F4-6D705A068EAA}" type="presParOf" srcId="{2146F3F5-8B7A-4845-8FDE-EB535F5BD95F}" destId="{9858C0CD-0B67-4246-B7DA-353192095E8F}" srcOrd="5" destOrd="0" presId="urn:microsoft.com/office/officeart/2008/layout/LinedList"/>
    <dgm:cxn modelId="{E6719B59-9319-4CD7-A3D9-99E86931F3B8}" type="presParOf" srcId="{2146F3F5-8B7A-4845-8FDE-EB535F5BD95F}" destId="{95E889B3-713D-4698-8126-5B2E3185A822}" srcOrd="6" destOrd="0" presId="urn:microsoft.com/office/officeart/2008/layout/LinedList"/>
    <dgm:cxn modelId="{DB6A7CD7-0AFA-4270-98BA-9763FB2CD7D9}" type="presParOf" srcId="{2146F3F5-8B7A-4845-8FDE-EB535F5BD95F}" destId="{8BEBF249-3BE4-406F-B1F8-F1C535534F0C}" srcOrd="7" destOrd="0" presId="urn:microsoft.com/office/officeart/2008/layout/LinedList"/>
    <dgm:cxn modelId="{C8819631-5687-4C85-A222-EF96B33167E4}" type="presParOf" srcId="{8BEBF249-3BE4-406F-B1F8-F1C535534F0C}" destId="{CC24DF49-AD33-4305-9313-A90B9BEDDA07}" srcOrd="0" destOrd="0" presId="urn:microsoft.com/office/officeart/2008/layout/LinedList"/>
    <dgm:cxn modelId="{E239D145-2674-413B-AA7E-BA10CF48266F}" type="presParOf" srcId="{8BEBF249-3BE4-406F-B1F8-F1C535534F0C}" destId="{C0AE100E-7C65-46A6-9B33-7E342934EDD1}" srcOrd="1" destOrd="0" presId="urn:microsoft.com/office/officeart/2008/layout/LinedList"/>
    <dgm:cxn modelId="{9807BB11-EFD5-4596-973F-68D7D7056EE7}" type="presParOf" srcId="{8BEBF249-3BE4-406F-B1F8-F1C535534F0C}" destId="{B6A7ECA1-2EDB-4474-94C1-A0098FAB9662}" srcOrd="2" destOrd="0" presId="urn:microsoft.com/office/officeart/2008/layout/LinedList"/>
    <dgm:cxn modelId="{EF27CE78-FE73-4B5B-B935-D8559E784366}" type="presParOf" srcId="{2146F3F5-8B7A-4845-8FDE-EB535F5BD95F}" destId="{7324DC15-99A5-4331-B973-C6CC5672A3E1}" srcOrd="8" destOrd="0" presId="urn:microsoft.com/office/officeart/2008/layout/LinedList"/>
    <dgm:cxn modelId="{E20B0E23-A6FA-4943-8F3D-A0A08246E7EF}" type="presParOf" srcId="{2146F3F5-8B7A-4845-8FDE-EB535F5BD95F}" destId="{7ABC8E24-E9D1-4E9E-AA67-4229047DC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E5E63-D5DC-48A3-B6A9-18E3BFAF57FD}">
      <dsp:nvSpPr>
        <dsp:cNvPr id="0" name=""/>
        <dsp:cNvSpPr/>
      </dsp:nvSpPr>
      <dsp:spPr>
        <a:xfrm>
          <a:off x="0" y="1476"/>
          <a:ext cx="5776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FAE5A-0D6C-4757-9C5E-ED460310A17E}">
      <dsp:nvSpPr>
        <dsp:cNvPr id="0" name=""/>
        <dsp:cNvSpPr/>
      </dsp:nvSpPr>
      <dsp:spPr>
        <a:xfrm>
          <a:off x="0" y="1476"/>
          <a:ext cx="5776913" cy="50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Introductie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1476"/>
        <a:ext cx="5776913" cy="503539"/>
      </dsp:txXfrm>
    </dsp:sp>
    <dsp:sp modelId="{47241AAB-C285-43B8-856E-1BC1A9420D57}">
      <dsp:nvSpPr>
        <dsp:cNvPr id="0" name=""/>
        <dsp:cNvSpPr/>
      </dsp:nvSpPr>
      <dsp:spPr>
        <a:xfrm>
          <a:off x="0" y="505015"/>
          <a:ext cx="5776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0A488-9AE9-4DFE-BBBD-5A967A6C1CE5}">
      <dsp:nvSpPr>
        <dsp:cNvPr id="0" name=""/>
        <dsp:cNvSpPr/>
      </dsp:nvSpPr>
      <dsp:spPr>
        <a:xfrm>
          <a:off x="0" y="505015"/>
          <a:ext cx="5776913" cy="50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DUS-I en de LLO-Katalysator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505015"/>
        <a:ext cx="5776913" cy="503539"/>
      </dsp:txXfrm>
    </dsp:sp>
    <dsp:sp modelId="{9B4ED15C-F46B-48B6-8A47-5ADF0EF314F0}">
      <dsp:nvSpPr>
        <dsp:cNvPr id="0" name=""/>
        <dsp:cNvSpPr/>
      </dsp:nvSpPr>
      <dsp:spPr>
        <a:xfrm>
          <a:off x="0" y="1008554"/>
          <a:ext cx="5776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11AB6-7630-4DED-A737-4D8C2AABB437}">
      <dsp:nvSpPr>
        <dsp:cNvPr id="0" name=""/>
        <dsp:cNvSpPr/>
      </dsp:nvSpPr>
      <dsp:spPr>
        <a:xfrm>
          <a:off x="0" y="1008554"/>
          <a:ext cx="5776913" cy="50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2. De regelingen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1008554"/>
        <a:ext cx="5776913" cy="503539"/>
      </dsp:txXfrm>
    </dsp:sp>
    <dsp:sp modelId="{8A35D670-D57F-40FE-B0EF-7B41139954F7}">
      <dsp:nvSpPr>
        <dsp:cNvPr id="0" name=""/>
        <dsp:cNvSpPr/>
      </dsp:nvSpPr>
      <dsp:spPr>
        <a:xfrm>
          <a:off x="0" y="1512093"/>
          <a:ext cx="5776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13AA8-C7CE-4A95-9F0F-75C006E02D17}">
      <dsp:nvSpPr>
        <dsp:cNvPr id="0" name=""/>
        <dsp:cNvSpPr/>
      </dsp:nvSpPr>
      <dsp:spPr>
        <a:xfrm>
          <a:off x="0" y="1512093"/>
          <a:ext cx="5776913" cy="50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3. “Denk in LLO-Oplossingen’’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1512093"/>
        <a:ext cx="5776913" cy="503539"/>
      </dsp:txXfrm>
    </dsp:sp>
    <dsp:sp modelId="{0141ABE3-3540-49BB-A374-A203594CA29F}">
      <dsp:nvSpPr>
        <dsp:cNvPr id="0" name=""/>
        <dsp:cNvSpPr/>
      </dsp:nvSpPr>
      <dsp:spPr>
        <a:xfrm>
          <a:off x="0" y="2015633"/>
          <a:ext cx="5776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C733-FABE-493D-BEC4-04601184DBAC}">
      <dsp:nvSpPr>
        <dsp:cNvPr id="0" name=""/>
        <dsp:cNvSpPr/>
      </dsp:nvSpPr>
      <dsp:spPr>
        <a:xfrm>
          <a:off x="0" y="2015633"/>
          <a:ext cx="5776913" cy="50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4. “Werk aan LLO-Professionalisering’’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2015633"/>
        <a:ext cx="5776913" cy="503539"/>
      </dsp:txXfrm>
    </dsp:sp>
    <dsp:sp modelId="{4ADD2C57-DDF4-4BD7-A941-0EACB33E542D}">
      <dsp:nvSpPr>
        <dsp:cNvPr id="0" name=""/>
        <dsp:cNvSpPr/>
      </dsp:nvSpPr>
      <dsp:spPr>
        <a:xfrm>
          <a:off x="0" y="2519172"/>
          <a:ext cx="5776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5B4DB-8C5F-4AFD-AEC4-4AF13F51FFD8}">
      <dsp:nvSpPr>
        <dsp:cNvPr id="0" name=""/>
        <dsp:cNvSpPr/>
      </dsp:nvSpPr>
      <dsp:spPr>
        <a:xfrm>
          <a:off x="0" y="2519172"/>
          <a:ext cx="5776913" cy="50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5. Aan tafel!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2519172"/>
        <a:ext cx="5776913" cy="503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959B0-2406-4F18-814E-07F2ED600393}">
      <dsp:nvSpPr>
        <dsp:cNvPr id="0" name=""/>
        <dsp:cNvSpPr/>
      </dsp:nvSpPr>
      <dsp:spPr>
        <a:xfrm>
          <a:off x="797131" y="2895"/>
          <a:ext cx="1199359" cy="1199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FB19B-BE6F-4A60-807D-8CF8BAF53BD7}">
      <dsp:nvSpPr>
        <dsp:cNvPr id="0" name=""/>
        <dsp:cNvSpPr/>
      </dsp:nvSpPr>
      <dsp:spPr>
        <a:xfrm>
          <a:off x="1048996" y="254761"/>
          <a:ext cx="695628" cy="69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59443-9BAC-40BE-B96D-54375AFC6911}">
      <dsp:nvSpPr>
        <dsp:cNvPr id="0" name=""/>
        <dsp:cNvSpPr/>
      </dsp:nvSpPr>
      <dsp:spPr>
        <a:xfrm>
          <a:off x="2253496" y="2895"/>
          <a:ext cx="2827062" cy="119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4 bouwstenen, groot en klein, verschillende rondes</a:t>
          </a:r>
          <a:endParaRPr lang="en-US" sz="2400" kern="1200" dirty="0"/>
        </a:p>
      </dsp:txBody>
      <dsp:txXfrm>
        <a:off x="2253496" y="2895"/>
        <a:ext cx="2827062" cy="1199359"/>
      </dsp:txXfrm>
    </dsp:sp>
    <dsp:sp modelId="{CE799D45-DC44-4034-96E1-83EF8E4EE222}">
      <dsp:nvSpPr>
        <dsp:cNvPr id="0" name=""/>
        <dsp:cNvSpPr/>
      </dsp:nvSpPr>
      <dsp:spPr>
        <a:xfrm>
          <a:off x="5573153" y="2895"/>
          <a:ext cx="1199359" cy="1199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C941-A08F-419E-A160-64315D23C3B0}">
      <dsp:nvSpPr>
        <dsp:cNvPr id="0" name=""/>
        <dsp:cNvSpPr/>
      </dsp:nvSpPr>
      <dsp:spPr>
        <a:xfrm>
          <a:off x="5825019" y="254761"/>
          <a:ext cx="695628" cy="69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0AB25-6D8D-4AE3-A03A-42262AEFF102}">
      <dsp:nvSpPr>
        <dsp:cNvPr id="0" name=""/>
        <dsp:cNvSpPr/>
      </dsp:nvSpPr>
      <dsp:spPr>
        <a:xfrm>
          <a:off x="7029519" y="2895"/>
          <a:ext cx="2827062" cy="119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Aanleiding van de regelingen</a:t>
          </a:r>
          <a:endParaRPr lang="en-US" sz="2400" kern="1200" dirty="0"/>
        </a:p>
      </dsp:txBody>
      <dsp:txXfrm>
        <a:off x="7029519" y="2895"/>
        <a:ext cx="2827062" cy="1199359"/>
      </dsp:txXfrm>
    </dsp:sp>
    <dsp:sp modelId="{199895A0-3B90-43CC-8CC5-1085F8555A47}">
      <dsp:nvSpPr>
        <dsp:cNvPr id="0" name=""/>
        <dsp:cNvSpPr/>
      </dsp:nvSpPr>
      <dsp:spPr>
        <a:xfrm>
          <a:off x="797131" y="1694745"/>
          <a:ext cx="1199359" cy="1199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14649-54FE-4F4C-A4B3-A7B2E31FC5E3}">
      <dsp:nvSpPr>
        <dsp:cNvPr id="0" name=""/>
        <dsp:cNvSpPr/>
      </dsp:nvSpPr>
      <dsp:spPr>
        <a:xfrm>
          <a:off x="1048996" y="1946611"/>
          <a:ext cx="695628" cy="69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6574D-1B07-4ADE-A37C-FD4DCB264E61}">
      <dsp:nvSpPr>
        <dsp:cNvPr id="0" name=""/>
        <dsp:cNvSpPr/>
      </dsp:nvSpPr>
      <dsp:spPr>
        <a:xfrm>
          <a:off x="2253496" y="1694745"/>
          <a:ext cx="2827062" cy="119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Doel bouwsteen 2</a:t>
          </a:r>
          <a:endParaRPr lang="en-US" sz="2400" kern="1200"/>
        </a:p>
      </dsp:txBody>
      <dsp:txXfrm>
        <a:off x="2253496" y="1694745"/>
        <a:ext cx="2827062" cy="1199359"/>
      </dsp:txXfrm>
    </dsp:sp>
    <dsp:sp modelId="{39192AF0-5F94-420D-A192-415D125B420B}">
      <dsp:nvSpPr>
        <dsp:cNvPr id="0" name=""/>
        <dsp:cNvSpPr/>
      </dsp:nvSpPr>
      <dsp:spPr>
        <a:xfrm>
          <a:off x="5573153" y="1694745"/>
          <a:ext cx="1199359" cy="1199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FB9EA-AA68-49E4-86F4-E7A7BD519B96}">
      <dsp:nvSpPr>
        <dsp:cNvPr id="0" name=""/>
        <dsp:cNvSpPr/>
      </dsp:nvSpPr>
      <dsp:spPr>
        <a:xfrm>
          <a:off x="5825019" y="1946611"/>
          <a:ext cx="695628" cy="695628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9F081-A342-4F77-92A7-761F0C65AA76}">
      <dsp:nvSpPr>
        <dsp:cNvPr id="0" name=""/>
        <dsp:cNvSpPr/>
      </dsp:nvSpPr>
      <dsp:spPr>
        <a:xfrm>
          <a:off x="7029519" y="1694745"/>
          <a:ext cx="2827062" cy="119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Doel bouwsteen 3</a:t>
          </a:r>
          <a:endParaRPr lang="en-US" sz="2400" kern="1200"/>
        </a:p>
      </dsp:txBody>
      <dsp:txXfrm>
        <a:off x="7029519" y="1694745"/>
        <a:ext cx="2827062" cy="1199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7C88-B502-4745-B705-4E14EB46E7DC}">
      <dsp:nvSpPr>
        <dsp:cNvPr id="0" name=""/>
        <dsp:cNvSpPr/>
      </dsp:nvSpPr>
      <dsp:spPr>
        <a:xfrm>
          <a:off x="0" y="0"/>
          <a:ext cx="10426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3D72-D431-4FF6-84E4-178495F1E9BD}">
      <dsp:nvSpPr>
        <dsp:cNvPr id="0" name=""/>
        <dsp:cNvSpPr/>
      </dsp:nvSpPr>
      <dsp:spPr>
        <a:xfrm>
          <a:off x="0" y="0"/>
          <a:ext cx="2085340" cy="456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kern="1200" dirty="0">
              <a:solidFill>
                <a:schemeClr val="bg1"/>
              </a:solidFill>
            </a:rPr>
            <a:t>Impact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0" y="0"/>
        <a:ext cx="2085340" cy="4569778"/>
      </dsp:txXfrm>
    </dsp:sp>
    <dsp:sp modelId="{27C7F4EB-5017-4EF2-85AE-15C4FA4EE020}">
      <dsp:nvSpPr>
        <dsp:cNvPr id="0" name=""/>
        <dsp:cNvSpPr/>
      </dsp:nvSpPr>
      <dsp:spPr>
        <a:xfrm>
          <a:off x="2241740" y="71402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Beschrijf duidelijk de link met de energie- en grondstoffentransitie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2241740" y="71402"/>
        <a:ext cx="8184960" cy="1428055"/>
      </dsp:txXfrm>
    </dsp:sp>
    <dsp:sp modelId="{E52AC8DB-3C8F-4C74-A030-C0D5F9C70B8E}">
      <dsp:nvSpPr>
        <dsp:cNvPr id="0" name=""/>
        <dsp:cNvSpPr/>
      </dsp:nvSpPr>
      <dsp:spPr>
        <a:xfrm>
          <a:off x="2085340" y="1499458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ACE-577F-4DFD-A905-B556ABACA386}">
      <dsp:nvSpPr>
        <dsp:cNvPr id="0" name=""/>
        <dsp:cNvSpPr/>
      </dsp:nvSpPr>
      <dsp:spPr>
        <a:xfrm>
          <a:off x="2241740" y="1570861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Beschrijf de competentieknelpunten die je wil testen of onderzoeken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2241740" y="1570861"/>
        <a:ext cx="8184960" cy="1428055"/>
      </dsp:txXfrm>
    </dsp:sp>
    <dsp:sp modelId="{9858C0CD-0B67-4246-B7DA-353192095E8F}">
      <dsp:nvSpPr>
        <dsp:cNvPr id="0" name=""/>
        <dsp:cNvSpPr/>
      </dsp:nvSpPr>
      <dsp:spPr>
        <a:xfrm>
          <a:off x="2085340" y="2998916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100E-7C65-46A6-9B33-7E342934EDD1}">
      <dsp:nvSpPr>
        <dsp:cNvPr id="0" name=""/>
        <dsp:cNvSpPr/>
      </dsp:nvSpPr>
      <dsp:spPr>
        <a:xfrm>
          <a:off x="2241740" y="3070319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Het ‘hoe’ en ‘waarom’ beschrijven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2241740" y="3070319"/>
        <a:ext cx="8184960" cy="1428055"/>
      </dsp:txXfrm>
    </dsp:sp>
    <dsp:sp modelId="{7324DC15-99A5-4331-B973-C6CC5672A3E1}">
      <dsp:nvSpPr>
        <dsp:cNvPr id="0" name=""/>
        <dsp:cNvSpPr/>
      </dsp:nvSpPr>
      <dsp:spPr>
        <a:xfrm>
          <a:off x="2085340" y="4498375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7C88-B502-4745-B705-4E14EB46E7DC}">
      <dsp:nvSpPr>
        <dsp:cNvPr id="0" name=""/>
        <dsp:cNvSpPr/>
      </dsp:nvSpPr>
      <dsp:spPr>
        <a:xfrm>
          <a:off x="0" y="0"/>
          <a:ext cx="10426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3D72-D431-4FF6-84E4-178495F1E9BD}">
      <dsp:nvSpPr>
        <dsp:cNvPr id="0" name=""/>
        <dsp:cNvSpPr/>
      </dsp:nvSpPr>
      <dsp:spPr>
        <a:xfrm>
          <a:off x="0" y="0"/>
          <a:ext cx="2085340" cy="456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Kwaliteit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0" y="0"/>
        <a:ext cx="2085340" cy="4569778"/>
      </dsp:txXfrm>
    </dsp:sp>
    <dsp:sp modelId="{27C7F4EB-5017-4EF2-85AE-15C4FA4EE020}">
      <dsp:nvSpPr>
        <dsp:cNvPr id="0" name=""/>
        <dsp:cNvSpPr/>
      </dsp:nvSpPr>
      <dsp:spPr>
        <a:xfrm>
          <a:off x="2241740" y="71402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Laat zien welke partij wat bijdraagt (financieel en in het project)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71402"/>
        <a:ext cx="8184960" cy="1428055"/>
      </dsp:txXfrm>
    </dsp:sp>
    <dsp:sp modelId="{E52AC8DB-3C8F-4C74-A030-C0D5F9C70B8E}">
      <dsp:nvSpPr>
        <dsp:cNvPr id="0" name=""/>
        <dsp:cNvSpPr/>
      </dsp:nvSpPr>
      <dsp:spPr>
        <a:xfrm>
          <a:off x="2085340" y="1499458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ACE-577F-4DFD-A905-B556ABACA386}">
      <dsp:nvSpPr>
        <dsp:cNvPr id="0" name=""/>
        <dsp:cNvSpPr/>
      </dsp:nvSpPr>
      <dsp:spPr>
        <a:xfrm>
          <a:off x="2241740" y="1570861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bg1"/>
              </a:solidFill>
            </a:rPr>
            <a:t>Laat in de activiteitenplanning zien wat elke activiteit oplevert en wie er bij betrokken zijn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241740" y="1570861"/>
        <a:ext cx="8184960" cy="1428055"/>
      </dsp:txXfrm>
    </dsp:sp>
    <dsp:sp modelId="{9858C0CD-0B67-4246-B7DA-353192095E8F}">
      <dsp:nvSpPr>
        <dsp:cNvPr id="0" name=""/>
        <dsp:cNvSpPr/>
      </dsp:nvSpPr>
      <dsp:spPr>
        <a:xfrm>
          <a:off x="2085340" y="2998916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100E-7C65-46A6-9B33-7E342934EDD1}">
      <dsp:nvSpPr>
        <dsp:cNvPr id="0" name=""/>
        <dsp:cNvSpPr/>
      </dsp:nvSpPr>
      <dsp:spPr>
        <a:xfrm>
          <a:off x="2241740" y="3070319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Rollen en taken: wie is verantwoordelijk voor welk resultaat? 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3070319"/>
        <a:ext cx="8184960" cy="1428055"/>
      </dsp:txXfrm>
    </dsp:sp>
    <dsp:sp modelId="{7324DC15-99A5-4331-B973-C6CC5672A3E1}">
      <dsp:nvSpPr>
        <dsp:cNvPr id="0" name=""/>
        <dsp:cNvSpPr/>
      </dsp:nvSpPr>
      <dsp:spPr>
        <a:xfrm>
          <a:off x="2085340" y="4498375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7C88-B502-4745-B705-4E14EB46E7DC}">
      <dsp:nvSpPr>
        <dsp:cNvPr id="0" name=""/>
        <dsp:cNvSpPr/>
      </dsp:nvSpPr>
      <dsp:spPr>
        <a:xfrm>
          <a:off x="0" y="2231"/>
          <a:ext cx="10426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3D72-D431-4FF6-84E4-178495F1E9BD}">
      <dsp:nvSpPr>
        <dsp:cNvPr id="0" name=""/>
        <dsp:cNvSpPr/>
      </dsp:nvSpPr>
      <dsp:spPr>
        <a:xfrm>
          <a:off x="0" y="2231"/>
          <a:ext cx="2085340" cy="456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chemeClr val="bg1"/>
              </a:solidFill>
            </a:rPr>
            <a:t>Verankering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2231"/>
        <a:ext cx="2085340" cy="4565315"/>
      </dsp:txXfrm>
    </dsp:sp>
    <dsp:sp modelId="{27C7F4EB-5017-4EF2-85AE-15C4FA4EE020}">
      <dsp:nvSpPr>
        <dsp:cNvPr id="0" name=""/>
        <dsp:cNvSpPr/>
      </dsp:nvSpPr>
      <dsp:spPr>
        <a:xfrm>
          <a:off x="2241740" y="73564"/>
          <a:ext cx="8184960" cy="142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bg1"/>
              </a:solidFill>
            </a:rPr>
            <a:t>Beschrijf van welke samenwerking er al is in de regio/sector en hoe de opgedane kennis hierin kan delen.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241740" y="73564"/>
        <a:ext cx="8184960" cy="1426661"/>
      </dsp:txXfrm>
    </dsp:sp>
    <dsp:sp modelId="{E52AC8DB-3C8F-4C74-A030-C0D5F9C70B8E}">
      <dsp:nvSpPr>
        <dsp:cNvPr id="0" name=""/>
        <dsp:cNvSpPr/>
      </dsp:nvSpPr>
      <dsp:spPr>
        <a:xfrm>
          <a:off x="2085340" y="1500225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ACE-577F-4DFD-A905-B556ABACA386}">
      <dsp:nvSpPr>
        <dsp:cNvPr id="0" name=""/>
        <dsp:cNvSpPr/>
      </dsp:nvSpPr>
      <dsp:spPr>
        <a:xfrm>
          <a:off x="2241740" y="1571558"/>
          <a:ext cx="8184960" cy="142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Hoe worden de resultaten verankerd in de regio én in de organisatie?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1571558"/>
        <a:ext cx="8184960" cy="1426661"/>
      </dsp:txXfrm>
    </dsp:sp>
    <dsp:sp modelId="{9858C0CD-0B67-4246-B7DA-353192095E8F}">
      <dsp:nvSpPr>
        <dsp:cNvPr id="0" name=""/>
        <dsp:cNvSpPr/>
      </dsp:nvSpPr>
      <dsp:spPr>
        <a:xfrm>
          <a:off x="2085340" y="2998219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100E-7C65-46A6-9B33-7E342934EDD1}">
      <dsp:nvSpPr>
        <dsp:cNvPr id="0" name=""/>
        <dsp:cNvSpPr/>
      </dsp:nvSpPr>
      <dsp:spPr>
        <a:xfrm>
          <a:off x="2241740" y="3069552"/>
          <a:ext cx="8184960" cy="142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Neem de verankering als activiteiten op in de activiteitenplanning.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3069552"/>
        <a:ext cx="8184960" cy="1426661"/>
      </dsp:txXfrm>
    </dsp:sp>
    <dsp:sp modelId="{7324DC15-99A5-4331-B973-C6CC5672A3E1}">
      <dsp:nvSpPr>
        <dsp:cNvPr id="0" name=""/>
        <dsp:cNvSpPr/>
      </dsp:nvSpPr>
      <dsp:spPr>
        <a:xfrm>
          <a:off x="2085340" y="4496213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7C88-B502-4745-B705-4E14EB46E7DC}">
      <dsp:nvSpPr>
        <dsp:cNvPr id="0" name=""/>
        <dsp:cNvSpPr/>
      </dsp:nvSpPr>
      <dsp:spPr>
        <a:xfrm>
          <a:off x="0" y="0"/>
          <a:ext cx="10426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3D72-D431-4FF6-84E4-178495F1E9BD}">
      <dsp:nvSpPr>
        <dsp:cNvPr id="0" name=""/>
        <dsp:cNvSpPr/>
      </dsp:nvSpPr>
      <dsp:spPr>
        <a:xfrm>
          <a:off x="0" y="0"/>
          <a:ext cx="2085340" cy="456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kern="1200" dirty="0">
              <a:solidFill>
                <a:schemeClr val="bg1"/>
              </a:solidFill>
            </a:rPr>
            <a:t>Impact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0" y="0"/>
        <a:ext cx="2085340" cy="4569778"/>
      </dsp:txXfrm>
    </dsp:sp>
    <dsp:sp modelId="{27C7F4EB-5017-4EF2-85AE-15C4FA4EE020}">
      <dsp:nvSpPr>
        <dsp:cNvPr id="0" name=""/>
        <dsp:cNvSpPr/>
      </dsp:nvSpPr>
      <dsp:spPr>
        <a:xfrm>
          <a:off x="2241740" y="71402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Maak de externe omgeving het startpunt van de aanvraag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71402"/>
        <a:ext cx="8184960" cy="1428055"/>
      </dsp:txXfrm>
    </dsp:sp>
    <dsp:sp modelId="{E52AC8DB-3C8F-4C74-A030-C0D5F9C70B8E}">
      <dsp:nvSpPr>
        <dsp:cNvPr id="0" name=""/>
        <dsp:cNvSpPr/>
      </dsp:nvSpPr>
      <dsp:spPr>
        <a:xfrm>
          <a:off x="2085340" y="1499458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ACE-577F-4DFD-A905-B556ABACA386}">
      <dsp:nvSpPr>
        <dsp:cNvPr id="0" name=""/>
        <dsp:cNvSpPr/>
      </dsp:nvSpPr>
      <dsp:spPr>
        <a:xfrm>
          <a:off x="2241740" y="1570861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Beschrijf concreet de ‘</a:t>
          </a:r>
          <a:r>
            <a:rPr lang="nl-NL" sz="3800" kern="1200" dirty="0" err="1">
              <a:solidFill>
                <a:schemeClr val="bg1"/>
              </a:solidFill>
            </a:rPr>
            <a:t>ist</a:t>
          </a:r>
          <a:r>
            <a:rPr lang="nl-NL" sz="3800" kern="1200" dirty="0">
              <a:solidFill>
                <a:schemeClr val="bg1"/>
              </a:solidFill>
            </a:rPr>
            <a:t>’ situatie van de huidige organisatie/situatie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1570861"/>
        <a:ext cx="8184960" cy="1428055"/>
      </dsp:txXfrm>
    </dsp:sp>
    <dsp:sp modelId="{9858C0CD-0B67-4246-B7DA-353192095E8F}">
      <dsp:nvSpPr>
        <dsp:cNvPr id="0" name=""/>
        <dsp:cNvSpPr/>
      </dsp:nvSpPr>
      <dsp:spPr>
        <a:xfrm>
          <a:off x="2085340" y="2998916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100E-7C65-46A6-9B33-7E342934EDD1}">
      <dsp:nvSpPr>
        <dsp:cNvPr id="0" name=""/>
        <dsp:cNvSpPr/>
      </dsp:nvSpPr>
      <dsp:spPr>
        <a:xfrm>
          <a:off x="2241740" y="3070319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Leg uit dat de organisatie / het initiatief geen ‘eiland’ in de regio of sector is 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3070319"/>
        <a:ext cx="8184960" cy="1428055"/>
      </dsp:txXfrm>
    </dsp:sp>
    <dsp:sp modelId="{7324DC15-99A5-4331-B973-C6CC5672A3E1}">
      <dsp:nvSpPr>
        <dsp:cNvPr id="0" name=""/>
        <dsp:cNvSpPr/>
      </dsp:nvSpPr>
      <dsp:spPr>
        <a:xfrm>
          <a:off x="2085340" y="4498375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7C88-B502-4745-B705-4E14EB46E7DC}">
      <dsp:nvSpPr>
        <dsp:cNvPr id="0" name=""/>
        <dsp:cNvSpPr/>
      </dsp:nvSpPr>
      <dsp:spPr>
        <a:xfrm>
          <a:off x="0" y="0"/>
          <a:ext cx="10426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3D72-D431-4FF6-84E4-178495F1E9BD}">
      <dsp:nvSpPr>
        <dsp:cNvPr id="0" name=""/>
        <dsp:cNvSpPr/>
      </dsp:nvSpPr>
      <dsp:spPr>
        <a:xfrm>
          <a:off x="0" y="0"/>
          <a:ext cx="2085340" cy="456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Kwaliteit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0" y="0"/>
        <a:ext cx="2085340" cy="4569778"/>
      </dsp:txXfrm>
    </dsp:sp>
    <dsp:sp modelId="{27C7F4EB-5017-4EF2-85AE-15C4FA4EE020}">
      <dsp:nvSpPr>
        <dsp:cNvPr id="0" name=""/>
        <dsp:cNvSpPr/>
      </dsp:nvSpPr>
      <dsp:spPr>
        <a:xfrm>
          <a:off x="2241740" y="71402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Denk (ook) aan samenwerkingsvormen tussen publiek en privaat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71402"/>
        <a:ext cx="8184960" cy="1428055"/>
      </dsp:txXfrm>
    </dsp:sp>
    <dsp:sp modelId="{E52AC8DB-3C8F-4C74-A030-C0D5F9C70B8E}">
      <dsp:nvSpPr>
        <dsp:cNvPr id="0" name=""/>
        <dsp:cNvSpPr/>
      </dsp:nvSpPr>
      <dsp:spPr>
        <a:xfrm>
          <a:off x="2085340" y="1499458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ACE-577F-4DFD-A905-B556ABACA386}">
      <dsp:nvSpPr>
        <dsp:cNvPr id="0" name=""/>
        <dsp:cNvSpPr/>
      </dsp:nvSpPr>
      <dsp:spPr>
        <a:xfrm>
          <a:off x="2241740" y="1570861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bg1"/>
              </a:solidFill>
            </a:rPr>
            <a:t>Laat in de activiteitenplanning zien wat welke activiteit oplevert en wie er bij betrokken zijn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241740" y="1570861"/>
        <a:ext cx="8184960" cy="1428055"/>
      </dsp:txXfrm>
    </dsp:sp>
    <dsp:sp modelId="{9858C0CD-0B67-4246-B7DA-353192095E8F}">
      <dsp:nvSpPr>
        <dsp:cNvPr id="0" name=""/>
        <dsp:cNvSpPr/>
      </dsp:nvSpPr>
      <dsp:spPr>
        <a:xfrm>
          <a:off x="2085340" y="2998916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100E-7C65-46A6-9B33-7E342934EDD1}">
      <dsp:nvSpPr>
        <dsp:cNvPr id="0" name=""/>
        <dsp:cNvSpPr/>
      </dsp:nvSpPr>
      <dsp:spPr>
        <a:xfrm>
          <a:off x="2241740" y="3070319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Rollen en taken: wie is verantwoordelijk voor welk resultaat? 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3070319"/>
        <a:ext cx="8184960" cy="1428055"/>
      </dsp:txXfrm>
    </dsp:sp>
    <dsp:sp modelId="{7324DC15-99A5-4331-B973-C6CC5672A3E1}">
      <dsp:nvSpPr>
        <dsp:cNvPr id="0" name=""/>
        <dsp:cNvSpPr/>
      </dsp:nvSpPr>
      <dsp:spPr>
        <a:xfrm>
          <a:off x="2085340" y="4498375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7C88-B502-4745-B705-4E14EB46E7DC}">
      <dsp:nvSpPr>
        <dsp:cNvPr id="0" name=""/>
        <dsp:cNvSpPr/>
      </dsp:nvSpPr>
      <dsp:spPr>
        <a:xfrm>
          <a:off x="0" y="0"/>
          <a:ext cx="10426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3D72-D431-4FF6-84E4-178495F1E9BD}">
      <dsp:nvSpPr>
        <dsp:cNvPr id="0" name=""/>
        <dsp:cNvSpPr/>
      </dsp:nvSpPr>
      <dsp:spPr>
        <a:xfrm>
          <a:off x="0" y="0"/>
          <a:ext cx="2085340" cy="456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>
              <a:solidFill>
                <a:schemeClr val="bg1"/>
              </a:solidFill>
            </a:rPr>
            <a:t>Verankering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0"/>
        <a:ext cx="2085340" cy="4569778"/>
      </dsp:txXfrm>
    </dsp:sp>
    <dsp:sp modelId="{27C7F4EB-5017-4EF2-85AE-15C4FA4EE020}">
      <dsp:nvSpPr>
        <dsp:cNvPr id="0" name=""/>
        <dsp:cNvSpPr/>
      </dsp:nvSpPr>
      <dsp:spPr>
        <a:xfrm>
          <a:off x="2241740" y="71402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bg1"/>
              </a:solidFill>
            </a:rPr>
            <a:t>Beschrijf de aan- of afwezigheid van draagvlak (docenten, CvB of partijen in de regio)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241740" y="71402"/>
        <a:ext cx="8184960" cy="1428055"/>
      </dsp:txXfrm>
    </dsp:sp>
    <dsp:sp modelId="{E52AC8DB-3C8F-4C74-A030-C0D5F9C70B8E}">
      <dsp:nvSpPr>
        <dsp:cNvPr id="0" name=""/>
        <dsp:cNvSpPr/>
      </dsp:nvSpPr>
      <dsp:spPr>
        <a:xfrm>
          <a:off x="2085340" y="1499458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9ACE-577F-4DFD-A905-B556ABACA386}">
      <dsp:nvSpPr>
        <dsp:cNvPr id="0" name=""/>
        <dsp:cNvSpPr/>
      </dsp:nvSpPr>
      <dsp:spPr>
        <a:xfrm>
          <a:off x="2241740" y="1570861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Hoe worden de resultaten verankerd in de regio én in de organisatie?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1570861"/>
        <a:ext cx="8184960" cy="1428055"/>
      </dsp:txXfrm>
    </dsp:sp>
    <dsp:sp modelId="{9858C0CD-0B67-4246-B7DA-353192095E8F}">
      <dsp:nvSpPr>
        <dsp:cNvPr id="0" name=""/>
        <dsp:cNvSpPr/>
      </dsp:nvSpPr>
      <dsp:spPr>
        <a:xfrm>
          <a:off x="2085340" y="2998916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100E-7C65-46A6-9B33-7E342934EDD1}">
      <dsp:nvSpPr>
        <dsp:cNvPr id="0" name=""/>
        <dsp:cNvSpPr/>
      </dsp:nvSpPr>
      <dsp:spPr>
        <a:xfrm>
          <a:off x="2241740" y="3070319"/>
          <a:ext cx="8184960" cy="142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>
              <a:solidFill>
                <a:schemeClr val="bg1"/>
              </a:solidFill>
            </a:rPr>
            <a:t>Neem de verankering als activiteiten op in de activiteitenplanning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2241740" y="3070319"/>
        <a:ext cx="8184960" cy="1428055"/>
      </dsp:txXfrm>
    </dsp:sp>
    <dsp:sp modelId="{7324DC15-99A5-4331-B973-C6CC5672A3E1}">
      <dsp:nvSpPr>
        <dsp:cNvPr id="0" name=""/>
        <dsp:cNvSpPr/>
      </dsp:nvSpPr>
      <dsp:spPr>
        <a:xfrm>
          <a:off x="2085340" y="4498375"/>
          <a:ext cx="834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F5E7-3976-4C53-B60E-FB0F4A981676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9504A-669C-462F-9741-60AF5DEC9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09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LLO-ecosystemen functioneren niet optimaal met als gevolg dat het aanbod niet goed op de vraag is afgestemd. Doel van de LLO-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katalystor</a:t>
            </a:r>
            <a:r>
              <a:rPr lang="nl-NL" sz="1800" dirty="0">
                <a:effectLst/>
                <a:latin typeface="Segoe UI" panose="020B0502040204020203" pitchFamily="34" charset="0"/>
              </a:rPr>
              <a:t> is het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reslieren</a:t>
            </a:r>
            <a:r>
              <a:rPr lang="nl-NL" sz="1800" dirty="0">
                <a:effectLst/>
                <a:latin typeface="Segoe UI" panose="020B0502040204020203" pitchFamily="34" charset="0"/>
              </a:rPr>
              <a:t> van een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systeeminnnovatie</a:t>
            </a:r>
            <a:r>
              <a:rPr lang="nl-NL" sz="1800" dirty="0">
                <a:effectLst/>
                <a:latin typeface="Segoe UI" panose="020B0502040204020203" pitchFamily="34" charset="0"/>
              </a:rPr>
              <a:t> door het afstemmen van vraag en aanbod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binnnen</a:t>
            </a:r>
            <a:r>
              <a:rPr lang="nl-NL" sz="1800" dirty="0">
                <a:effectLst/>
                <a:latin typeface="Segoe UI" panose="020B0502040204020203" pitchFamily="34" charset="0"/>
              </a:rPr>
              <a:t> een regionaal of sectoraal LLO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ecsotysteem</a:t>
            </a:r>
            <a:r>
              <a:rPr lang="nl-NL" sz="1800" dirty="0">
                <a:effectLst/>
                <a:latin typeface="Segoe UI" panose="020B0502040204020203" pitchFamily="34" charset="0"/>
              </a:rPr>
              <a:t>. Daarvoor zijn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robusste</a:t>
            </a:r>
            <a:r>
              <a:rPr lang="nl-NL" sz="1800" dirty="0">
                <a:effectLst/>
                <a:latin typeface="Segoe UI" panose="020B0502040204020203" pitchFamily="34" charset="0"/>
              </a:rPr>
              <a:t> samenwerkingsverbanden nodig, passende LLO-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oplossinge</a:t>
            </a:r>
            <a:r>
              <a:rPr lang="nl-NL" sz="1800" dirty="0">
                <a:effectLst/>
                <a:latin typeface="Segoe UI" panose="020B0502040204020203" pitchFamily="34" charset="0"/>
              </a:rPr>
              <a:t> ne opleiders die in staat zijn vraaggericht en op maat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hetleren</a:t>
            </a:r>
            <a:r>
              <a:rPr lang="nl-NL" sz="1800" dirty="0">
                <a:effectLst/>
                <a:latin typeface="Segoe UI" panose="020B0502040204020203" pitchFamily="34" charset="0"/>
              </a:rPr>
              <a:t> te ondersteunen van werkenden,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werkzoeken</a:t>
            </a:r>
            <a:r>
              <a:rPr lang="nl-NL" sz="1800" dirty="0">
                <a:effectLst/>
                <a:latin typeface="Segoe UI" panose="020B0502040204020203" pitchFamily="34" charset="0"/>
              </a:rPr>
              <a:t> en werkgevers.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Doel bs2: is om via samenwerkingsverbanden bij te dragen aan het oplossen van competentieknelpunten in het kader van de energie- en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gronstroffentransitie</a:t>
            </a:r>
            <a:r>
              <a:rPr lang="nl-NL" sz="1800" dirty="0">
                <a:effectLst/>
                <a:latin typeface="Segoe UI" panose="020B0502040204020203" pitchFamily="34" charset="0"/>
              </a:rPr>
              <a:t> via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llo</a:t>
            </a:r>
            <a:r>
              <a:rPr lang="nl-NL" sz="1800" dirty="0">
                <a:effectLst/>
                <a:latin typeface="Segoe UI" panose="020B0502040204020203" pitchFamily="34" charset="0"/>
              </a:rPr>
              <a:t> oplossingen en aan de vorming en ontwikkeling van duurzame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llo</a:t>
            </a:r>
            <a:r>
              <a:rPr lang="nl-NL" sz="1800" dirty="0">
                <a:effectLst/>
                <a:latin typeface="Segoe UI" panose="020B0502040204020203" pitchFamily="34" charset="0"/>
              </a:rPr>
              <a:t> ecosystemen binnen een regio of sector.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Segoe UI" panose="020B0502040204020203" pitchFamily="34" charset="0"/>
              </a:rPr>
              <a:t>Doel bs3 stimuleren de vorming en professionalisering van LLO organisaties binnen publieke opleiders of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samenwerkgverbanden</a:t>
            </a:r>
            <a:r>
              <a:rPr lang="nl-NL" sz="1800" dirty="0">
                <a:effectLst/>
                <a:latin typeface="Segoe UI" panose="020B0502040204020203" pitchFamily="34" charset="0"/>
              </a:rPr>
              <a:t> van opleiders die qua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organisatiecapacaiteit</a:t>
            </a:r>
            <a:r>
              <a:rPr lang="nl-NL" sz="1800" dirty="0">
                <a:effectLst/>
                <a:latin typeface="Segoe UI" panose="020B0502040204020203" pitchFamily="34" charset="0"/>
              </a:rPr>
              <a:t> en dienstverlening in staat zijn om vraaggericht en op maat LLO oplossingen te </a:t>
            </a:r>
            <a:r>
              <a:rPr lang="nl-NL" sz="1800" dirty="0" err="1">
                <a:effectLst/>
                <a:latin typeface="Segoe UI" panose="020B0502040204020203" pitchFamily="34" charset="0"/>
              </a:rPr>
              <a:t>be</a:t>
            </a:r>
            <a:r>
              <a:rPr lang="nl-NL" sz="1800" dirty="0">
                <a:effectLst/>
                <a:latin typeface="Segoe UI" panose="020B0502040204020203" pitchFamily="34" charset="0"/>
              </a:rPr>
              <a:t> bieden</a:t>
            </a:r>
            <a:endParaRPr lang="nl-NL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9504A-669C-462F-9741-60AF5DEC90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71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7017068" y="1625600"/>
            <a:ext cx="3932237" cy="1097280"/>
          </a:xfrm>
        </p:spPr>
        <p:txBody>
          <a:bodyPr anchor="b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017067" y="2897346"/>
            <a:ext cx="3932237" cy="2942908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7017066" y="6014720"/>
            <a:ext cx="3932237" cy="26416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Datum 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half" idx="11" hasCustomPrompt="1"/>
          </p:nvPr>
        </p:nvSpPr>
        <p:spPr>
          <a:xfrm>
            <a:off x="7017065" y="6428772"/>
            <a:ext cx="3932237" cy="26416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Naam spreker </a:t>
            </a:r>
          </a:p>
        </p:txBody>
      </p:sp>
    </p:spTree>
    <p:extLst>
      <p:ext uri="{BB962C8B-B14F-4D97-AF65-F5344CB8AC3E}">
        <p14:creationId xmlns:p14="http://schemas.microsoft.com/office/powerpoint/2010/main" val="180221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1717040"/>
            <a:ext cx="3932237" cy="1097280"/>
          </a:xfrm>
        </p:spPr>
        <p:txBody>
          <a:bodyPr anchor="b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Inhoud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926080"/>
            <a:ext cx="3932237" cy="2942908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Onderwerp 1</a:t>
            </a:r>
          </a:p>
          <a:p>
            <a:pPr lvl="0"/>
            <a:r>
              <a:rPr lang="nl-NL" dirty="0"/>
              <a:t>Onderwerp 2</a:t>
            </a:r>
          </a:p>
          <a:p>
            <a:pPr lvl="0"/>
            <a:r>
              <a:rPr lang="nl-NL" dirty="0"/>
              <a:t>Onderwerp 3</a:t>
            </a:r>
          </a:p>
          <a:p>
            <a:pPr lvl="0"/>
            <a:r>
              <a:rPr lang="nl-NL" dirty="0"/>
              <a:t>Etc.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503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89788" y="1696720"/>
            <a:ext cx="3932237" cy="1097280"/>
          </a:xfrm>
        </p:spPr>
        <p:txBody>
          <a:bodyPr anchor="b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 onderwerp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189788" y="2936240"/>
            <a:ext cx="3932237" cy="3024188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deelonderwerpen toe te voegen </a:t>
            </a: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9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1717040"/>
            <a:ext cx="3932237" cy="1097280"/>
          </a:xfrm>
        </p:spPr>
        <p:txBody>
          <a:bodyPr anchor="b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 onderwerp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926080"/>
            <a:ext cx="3932237" cy="2942908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deelonderwerpen toe te voegen </a:t>
            </a: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02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736080" y="1473200"/>
            <a:ext cx="4855845" cy="476567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137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99440" y="1371600"/>
            <a:ext cx="4836160" cy="48974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71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0"/>
          </p:nvPr>
        </p:nvSpPr>
        <p:spPr>
          <a:xfrm>
            <a:off x="833438" y="1362075"/>
            <a:ext cx="10525125" cy="466248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67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618085" y="1879600"/>
            <a:ext cx="6955830" cy="1097280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55443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-18472" y="3429000"/>
            <a:ext cx="6105236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105236" cy="3429000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-27708" y="0"/>
            <a:ext cx="6105236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86764" y="0"/>
            <a:ext cx="6105236" cy="3429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618085" y="1879600"/>
            <a:ext cx="6955830" cy="1097280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72277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orient="horz" pos="3249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9C80-47EC-4D8C-8269-93A33CFA02D0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F431-ABD7-4E05-83BC-4C9BF8143C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02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8" r:id="rId3"/>
    <p:sldLayoutId id="2147483657" r:id="rId4"/>
    <p:sldLayoutId id="2147483661" r:id="rId5"/>
    <p:sldLayoutId id="2147483660" r:id="rId6"/>
    <p:sldLayoutId id="2147483655" r:id="rId7"/>
    <p:sldLayoutId id="2147483659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lo-katalysator@minvws.n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6442" y="1924050"/>
            <a:ext cx="4966878" cy="2053590"/>
          </a:xfrm>
        </p:spPr>
        <p:txBody>
          <a:bodyPr/>
          <a:lstStyle/>
          <a:p>
            <a:r>
              <a:rPr lang="nl-NL" sz="3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</a:t>
            </a:r>
            <a:r>
              <a:rPr lang="nl-NL" sz="3400" b="1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nl-NL" sz="3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400" dirty="0">
                <a:latin typeface="Verdana" panose="020B0604030504040204" pitchFamily="34" charset="0"/>
                <a:ea typeface="Verdana" panose="020B0604030504040204" pitchFamily="34" charset="0"/>
              </a:rPr>
              <a:t>verbinden, versterken van </a:t>
            </a:r>
            <a:r>
              <a:rPr lang="nl-NL" sz="3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LLO</a:t>
            </a:r>
            <a:r>
              <a:rPr lang="nl-NL" sz="3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nl-NL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036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B3AA7-87A7-7B89-4FDE-3A24A02B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75395"/>
            <a:ext cx="6008102" cy="1097280"/>
          </a:xfrm>
        </p:spPr>
        <p:txBody>
          <a:bodyPr/>
          <a:lstStyle/>
          <a:p>
            <a:pPr algn="ctr"/>
            <a:r>
              <a:rPr lang="nl-NL" b="1" dirty="0"/>
              <a:t>“Werk aan LLO-professionalisering”</a:t>
            </a:r>
            <a:br>
              <a:rPr lang="nl-NL" b="1" dirty="0"/>
            </a:br>
            <a:r>
              <a:rPr lang="nl-NL" b="1" dirty="0"/>
              <a:t>Bouwsteen 3</a:t>
            </a:r>
            <a:br>
              <a:rPr lang="nl-NL" b="1" dirty="0"/>
            </a:br>
            <a:br>
              <a:rPr lang="nl-NL" b="1" dirty="0"/>
            </a:br>
            <a:endParaRPr lang="nl-NL" b="1" dirty="0"/>
          </a:p>
        </p:txBody>
      </p:sp>
      <p:pic>
        <p:nvPicPr>
          <p:cNvPr id="4" name="Afbeelding 3" descr="Werknemers in een fabriek die grote stalen machines bekijken">
            <a:extLst>
              <a:ext uri="{FF2B5EF4-FFF2-40B4-BE49-F238E27FC236}">
                <a16:creationId xmlns:a16="http://schemas.microsoft.com/office/drawing/2014/main" id="{28B15662-9E5D-8EF8-98AE-5321970BB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8" y="2063829"/>
            <a:ext cx="4096512" cy="27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1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5E9D-95E6-5198-6294-953A1888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1524000"/>
            <a:ext cx="10733142" cy="1270000"/>
          </a:xfrm>
        </p:spPr>
        <p:txBody>
          <a:bodyPr/>
          <a:lstStyle/>
          <a:p>
            <a:pPr algn="ctr"/>
            <a:r>
              <a:rPr lang="nl-NL" dirty="0"/>
              <a:t>Bouwsteen 3 LLO-professionalisering:</a:t>
            </a:r>
            <a:br>
              <a:rPr lang="nl-NL" dirty="0"/>
            </a:br>
            <a:r>
              <a:rPr lang="nl-NL" dirty="0"/>
              <a:t>Graag in samenwerking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62CA90-5C04-3EBE-D181-7EE592FF1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504" y="2936240"/>
            <a:ext cx="10102522" cy="30241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Visie en strategie opstellen o.b.v. analyse van de arbeidsmarkt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Formuleren van eisen voor de benodigde LLO-organisatie om in te spelen op de vraag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Inventariseren van de professionaliseringsopgaven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83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3B82E8A9-551A-F133-2CFF-4A87A65DB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905290"/>
              </p:ext>
            </p:extLst>
          </p:nvPr>
        </p:nvGraphicFramePr>
        <p:xfrm>
          <a:off x="695324" y="1390650"/>
          <a:ext cx="10426701" cy="45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94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7272F4E6-00AA-FEAA-F6EE-B30CCF717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475810"/>
              </p:ext>
            </p:extLst>
          </p:nvPr>
        </p:nvGraphicFramePr>
        <p:xfrm>
          <a:off x="882649" y="1510046"/>
          <a:ext cx="10426701" cy="45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63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7272F4E6-00AA-FEAA-F6EE-B30CCF717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734803"/>
              </p:ext>
            </p:extLst>
          </p:nvPr>
        </p:nvGraphicFramePr>
        <p:xfrm>
          <a:off x="882649" y="1510046"/>
          <a:ext cx="10426701" cy="45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83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jdelijke aanduiding voor afbeelding 2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r="16628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8640" y="1696720"/>
            <a:ext cx="4293386" cy="1097280"/>
          </a:xfrm>
        </p:spPr>
        <p:txBody>
          <a:bodyPr/>
          <a:lstStyle/>
          <a:p>
            <a:r>
              <a:rPr lang="nl-NL" sz="3400">
                <a:latin typeface="Verdana" panose="020B0604030504040204" pitchFamily="34" charset="0"/>
                <a:ea typeface="Verdana" panose="020B0604030504040204" pitchFamily="34" charset="0"/>
              </a:rPr>
              <a:t>Aan tafel!</a:t>
            </a:r>
            <a:endParaRPr lang="nl-NL" sz="3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6828640" y="2936240"/>
            <a:ext cx="4620410" cy="3024188"/>
          </a:xfrm>
        </p:spPr>
        <p:txBody>
          <a:bodyPr>
            <a:normAutofit/>
          </a:bodyPr>
          <a:lstStyle/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Voor vragen kunt u mailen naar:</a:t>
            </a: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llo-katalysator@minvws.nl</a:t>
            </a:r>
            <a:endParaRPr lang="nl-NL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Of kijken op DUS-I.nl voor veel gestelde vragen en antwoorden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1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B3AA7-87A7-7B89-4FDE-3A24A02B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68120"/>
            <a:ext cx="5554894" cy="1097280"/>
          </a:xfrm>
        </p:spPr>
        <p:txBody>
          <a:bodyPr/>
          <a:lstStyle/>
          <a:p>
            <a:r>
              <a:rPr lang="nl-NL" b="1" dirty="0"/>
              <a:t>Inhoud van de presentatie</a:t>
            </a:r>
          </a:p>
        </p:txBody>
      </p:sp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5B633956-FF41-EE6B-7C4C-9C0D5BE4A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386492"/>
              </p:ext>
            </p:extLst>
          </p:nvPr>
        </p:nvGraphicFramePr>
        <p:xfrm>
          <a:off x="6096000" y="2936240"/>
          <a:ext cx="5776913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 descr="Geometrische vormen op een houten achtergrond">
            <a:extLst>
              <a:ext uri="{FF2B5EF4-FFF2-40B4-BE49-F238E27FC236}">
                <a16:creationId xmlns:a16="http://schemas.microsoft.com/office/drawing/2014/main" id="{7E9B7F78-2905-C073-E675-B47C1B9611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57" y="2383604"/>
            <a:ext cx="3715015" cy="24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4BFCE7-843D-6A9B-18E9-A7472707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4" y="1287990"/>
            <a:ext cx="3932237" cy="1795517"/>
          </a:xfrm>
        </p:spPr>
        <p:txBody>
          <a:bodyPr/>
          <a:lstStyle/>
          <a:p>
            <a:r>
              <a:rPr lang="nl-NL" b="1" dirty="0"/>
              <a:t>DUS-I en de</a:t>
            </a:r>
            <a:br>
              <a:rPr lang="nl-NL" b="1" dirty="0"/>
            </a:br>
            <a:r>
              <a:rPr lang="nl-NL" b="1" dirty="0"/>
              <a:t>LLO-Katalysator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8EDE80-107C-C927-5481-2FE41CB3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924" y="2936240"/>
            <a:ext cx="5307724" cy="3024188"/>
          </a:xfrm>
        </p:spPr>
        <p:txBody>
          <a:bodyPr/>
          <a:lstStyle/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Rol DUS-I in het subsidieproces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Rol LLO-Katalysator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Samenwerking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2" name="Afbeelding 11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55431278-766E-6E2F-5B63-87EEC74ED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09" y="2185748"/>
            <a:ext cx="2562225" cy="1336040"/>
          </a:xfrm>
          <a:prstGeom prst="rect">
            <a:avLst/>
          </a:prstGeom>
        </p:spPr>
      </p:pic>
      <p:pic>
        <p:nvPicPr>
          <p:cNvPr id="13" name="Afbeelding 12" descr="Afbeeldingsresultaten voor llo katalysator">
            <a:extLst>
              <a:ext uri="{FF2B5EF4-FFF2-40B4-BE49-F238E27FC236}">
                <a16:creationId xmlns:a16="http://schemas.microsoft.com/office/drawing/2014/main" id="{DE47C4C2-8A78-093D-A642-BC38F194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9" y="3932079"/>
            <a:ext cx="3275330" cy="1032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24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B3AA7-87A7-7B89-4FDE-3A24A02B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567" y="1617287"/>
            <a:ext cx="9236616" cy="1097280"/>
          </a:xfrm>
        </p:spPr>
        <p:txBody>
          <a:bodyPr/>
          <a:lstStyle/>
          <a:p>
            <a:r>
              <a:rPr lang="nl-NL" b="1" dirty="0"/>
              <a:t>		De regelingen LLO-Katalysator</a:t>
            </a:r>
          </a:p>
        </p:txBody>
      </p:sp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504AFE8C-612F-D701-FD90-52E92C4B3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286296"/>
              </p:ext>
            </p:extLst>
          </p:nvPr>
        </p:nvGraphicFramePr>
        <p:xfrm>
          <a:off x="1219200" y="2936240"/>
          <a:ext cx="10653713" cy="289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14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B3AA7-87A7-7B89-4FDE-3A24A02B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078" y="1993932"/>
            <a:ext cx="5984077" cy="3345323"/>
          </a:xfrm>
        </p:spPr>
        <p:txBody>
          <a:bodyPr/>
          <a:lstStyle/>
          <a:p>
            <a:pPr algn="ctr"/>
            <a:br>
              <a:rPr lang="nl-NL" b="1" dirty="0"/>
            </a:br>
            <a:br>
              <a:rPr lang="nl-NL" b="1" dirty="0"/>
            </a:br>
            <a:r>
              <a:rPr lang="nl-NL" b="1" dirty="0"/>
              <a:t>“Denk in LLO-oplossingen”</a:t>
            </a:r>
            <a:br>
              <a:rPr lang="nl-NL" b="1" dirty="0"/>
            </a:br>
            <a:r>
              <a:rPr lang="nl-NL" b="1" dirty="0"/>
              <a:t>Bouwsteen 2</a:t>
            </a:r>
            <a:br>
              <a:rPr lang="nl-NL" b="1" dirty="0"/>
            </a:br>
            <a:br>
              <a:rPr lang="nl-NL" b="1" dirty="0"/>
            </a:br>
            <a:endParaRPr lang="nl-NL" b="1" dirty="0"/>
          </a:p>
        </p:txBody>
      </p:sp>
      <p:pic>
        <p:nvPicPr>
          <p:cNvPr id="4" name="Afbeelding 3" descr="Meerdere overlappende snelwegen met auto's die verschillende richtingen oprijden">
            <a:extLst>
              <a:ext uri="{FF2B5EF4-FFF2-40B4-BE49-F238E27FC236}">
                <a16:creationId xmlns:a16="http://schemas.microsoft.com/office/drawing/2014/main" id="{EA72BED8-8261-766D-EEBA-AA4A7B04A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3" y="2165135"/>
            <a:ext cx="4486656" cy="28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5E9D-95E6-5198-6294-953A1888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1524000"/>
            <a:ext cx="10733142" cy="1270000"/>
          </a:xfrm>
        </p:spPr>
        <p:txBody>
          <a:bodyPr/>
          <a:lstStyle/>
          <a:p>
            <a:pPr algn="ctr"/>
            <a:r>
              <a:rPr lang="nl-NL" dirty="0"/>
              <a:t>Bouwsteen 2 LLO-oplossingen: </a:t>
            </a:r>
            <a:br>
              <a:rPr lang="nl-NL" dirty="0"/>
            </a:br>
            <a:r>
              <a:rPr lang="nl-NL" dirty="0"/>
              <a:t>Altijd in samenwerking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62CA90-5C04-3EBE-D181-7EE592FF1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504" y="2936240"/>
            <a:ext cx="10102522" cy="30241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Het proces van vraagarticulatie te doorlopen om de LLO-oplossing te concretiseren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Ontwerpen van een gewenste LLO-oplossing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Ontwikkelen van een conceptversie van een LLO-oplossing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6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3B82E8A9-551A-F133-2CFF-4A87A65DB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738506"/>
              </p:ext>
            </p:extLst>
          </p:nvPr>
        </p:nvGraphicFramePr>
        <p:xfrm>
          <a:off x="695324" y="1390650"/>
          <a:ext cx="10426701" cy="45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72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7272F4E6-00AA-FEAA-F6EE-B30CCF717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003520"/>
              </p:ext>
            </p:extLst>
          </p:nvPr>
        </p:nvGraphicFramePr>
        <p:xfrm>
          <a:off x="882649" y="1510046"/>
          <a:ext cx="10426701" cy="45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37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tekst 2">
            <a:extLst>
              <a:ext uri="{FF2B5EF4-FFF2-40B4-BE49-F238E27FC236}">
                <a16:creationId xmlns:a16="http://schemas.microsoft.com/office/drawing/2014/main" id="{7272F4E6-00AA-FEAA-F6EE-B30CCF717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740189"/>
              </p:ext>
            </p:extLst>
          </p:nvPr>
        </p:nvGraphicFramePr>
        <p:xfrm>
          <a:off x="882649" y="1510046"/>
          <a:ext cx="10426701" cy="456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716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51B6D20EA7443814551DED1569233" ma:contentTypeVersion="14" ma:contentTypeDescription="Een nieuw document maken." ma:contentTypeScope="" ma:versionID="aa0b5eb6bec66447558355cd730de669">
  <xsd:schema xmlns:xsd="http://www.w3.org/2001/XMLSchema" xmlns:xs="http://www.w3.org/2001/XMLSchema" xmlns:p="http://schemas.microsoft.com/office/2006/metadata/properties" xmlns:ns2="b3bc411b-27cd-48c7-8d6f-e7f15b98bf49" xmlns:ns3="f47eb262-b0b6-4a73-97aa-f9bf3870865c" targetNamespace="http://schemas.microsoft.com/office/2006/metadata/properties" ma:root="true" ma:fieldsID="00afb871dffc5f7d07076ee728a05313" ns2:_="" ns3:_="">
    <xsd:import namespace="b3bc411b-27cd-48c7-8d6f-e7f15b98bf49"/>
    <xsd:import namespace="f47eb262-b0b6-4a73-97aa-f9bf3870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c411b-27cd-48c7-8d6f-e7f15b98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e6eb76ce-677d-4617-aee1-d24d0dd6f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eb262-b0b6-4a73-97aa-f9bf3870865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7686d4-739a-4c00-8d7b-67ff82792770}" ma:internalName="TaxCatchAll" ma:showField="CatchAllData" ma:web="f47eb262-b0b6-4a73-97aa-f9bf3870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bc411b-27cd-48c7-8d6f-e7f15b98bf49">
      <Terms xmlns="http://schemas.microsoft.com/office/infopath/2007/PartnerControls"/>
    </lcf76f155ced4ddcb4097134ff3c332f>
    <TaxCatchAll xmlns="f47eb262-b0b6-4a73-97aa-f9bf3870865c" xsi:nil="true"/>
  </documentManagement>
</p:properties>
</file>

<file path=customXml/itemProps1.xml><?xml version="1.0" encoding="utf-8"?>
<ds:datastoreItem xmlns:ds="http://schemas.openxmlformats.org/officeDocument/2006/customXml" ds:itemID="{DAF9C1BB-F821-441E-9018-E5283D52CA9F}"/>
</file>

<file path=customXml/itemProps2.xml><?xml version="1.0" encoding="utf-8"?>
<ds:datastoreItem xmlns:ds="http://schemas.openxmlformats.org/officeDocument/2006/customXml" ds:itemID="{0F92493F-9AB0-4170-BCA9-E3E3295BA5A2}"/>
</file>

<file path=customXml/itemProps3.xml><?xml version="1.0" encoding="utf-8"?>
<ds:datastoreItem xmlns:ds="http://schemas.openxmlformats.org/officeDocument/2006/customXml" ds:itemID="{26F50D2E-37AC-438F-B42C-6EFCCD96F7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Breedbeeld</PresentationFormat>
  <Paragraphs>69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Verdana</vt:lpstr>
      <vt:lpstr>Kantoorthema</vt:lpstr>
      <vt:lpstr>Samen, verbinden, versterken van LLO </vt:lpstr>
      <vt:lpstr>Inhoud van de presentatie</vt:lpstr>
      <vt:lpstr>DUS-I en de LLO-Katalysator</vt:lpstr>
      <vt:lpstr>  De regelingen LLO-Katalysator</vt:lpstr>
      <vt:lpstr>  “Denk in LLO-oplossingen” Bouwsteen 2  </vt:lpstr>
      <vt:lpstr>Bouwsteen 2 LLO-oplossingen:  Altijd in samenwerking</vt:lpstr>
      <vt:lpstr>PowerPoint-presentatie</vt:lpstr>
      <vt:lpstr>PowerPoint-presentatie</vt:lpstr>
      <vt:lpstr>PowerPoint-presentatie</vt:lpstr>
      <vt:lpstr>“Werk aan LLO-professionalisering” Bouwsteen 3  </vt:lpstr>
      <vt:lpstr>Bouwsteen 3 LLO-professionalisering: Graag in samenwerking</vt:lpstr>
      <vt:lpstr>PowerPoint-presentatie</vt:lpstr>
      <vt:lpstr>PowerPoint-presentatie</vt:lpstr>
      <vt:lpstr>PowerPoint-presentatie</vt:lpstr>
      <vt:lpstr>Aan tafel!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Nieuwstraten, M. (Marieke)</dc:creator>
  <cp:lastModifiedBy>Barbara van Witteloostuyn</cp:lastModifiedBy>
  <cp:revision>35</cp:revision>
  <dcterms:created xsi:type="dcterms:W3CDTF">2021-12-09T12:33:27Z</dcterms:created>
  <dcterms:modified xsi:type="dcterms:W3CDTF">2024-03-04T14:09:40Z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0x010100A3951B6D20EA7443814551DED1569233</vt:lpwstr>
  </property>
</Properties>
</file>